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FDE8-3E96-479C-B441-E0DECDACE7D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7FC9A-838E-4F73-AA5D-75ACCDA9B6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think of the home over ther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sv-SE" b="1" dirty="0" smtClean="0"/>
              <a:t>Ack, saliga hem hos vår Gud</a:t>
            </a:r>
            <a:r>
              <a:rPr lang="sv-SE" dirty="0" smtClean="0"/>
              <a:t/>
            </a:r>
            <a:br>
              <a:rPr lang="sv-SE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7200800" cy="4946104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Ack, saliga hem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den lefvande älf rinner fram,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de frälse i skinande skrud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Böja knä för det slaktade Lamm.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saliga hem hos vår Gud!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saliga hem hos vår Gud!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Ack tänk, hvilken skar hos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Utaf vänner, som lyktat sin färd,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som nu höja segrande ljud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sitt hem i den himmelska värld.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 tänk, hvilken skar hos Gud!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 tänk, hvilken skar hos Gud!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Där har jag min Jesus hos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de kära, som re'n hunnit hamn;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så vill jag som längtande brud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Skynda dit till min Frälsares famn?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har jag min Jesus hos Gud!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har jag min Jesus hos Gud!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Och snart är jag hemma hos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min vandring är nära sitt slut;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Många kära mig vänta hos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sitt mål hafvahunnit förut.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snart är jag hemma hos Gud!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vår Gud, hos vår Gud,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Ack, snart är jag hemma hos Gud!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254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Ack, saliga hem hos vår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Отчизна моя в Небесах</dc:title>
  <dc:creator>mary</dc:creator>
  <cp:lastModifiedBy>mary</cp:lastModifiedBy>
  <cp:revision>8</cp:revision>
  <dcterms:created xsi:type="dcterms:W3CDTF">2022-03-22T13:44:35Z</dcterms:created>
  <dcterms:modified xsi:type="dcterms:W3CDTF">2022-03-24T16:59:16Z</dcterms:modified>
</cp:coreProperties>
</file>