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B6D66-B375-4E7F-957E-EC1EA97A59E1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8FA7F-85F2-4076-8A22-2FD5B898BF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ông Tình Yê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16632"/>
            <a:ext cx="6336704" cy="548680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Ack </a:t>
            </a:r>
            <a:r>
              <a:rPr lang="sv-SE" b="1" dirty="0"/>
              <a:t>göt min frälsare sitt blod</a:t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7920880" cy="5904656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1.Ack, gör min frälsare sitt blod,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konung, vart han död,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Gav han sig ut, så ren och god,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frälsa mig ur nöd?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Refräng: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Hjälp, Jesus, då mig bli därvid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Att troget tjäna dig,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Och när du dömer världen vid,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O Herre, tänk på mig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2.När du så pintes, bad och grät,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det för mina brott?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under av barmhärtighet!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kärlek utan mått!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3.Ej under då, att solens sken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mörker bytte sig,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himlens konung, hög och ren,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korset dog för mig.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4.Väl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må jag tacksam falla ner,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Väl må i salig skam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öga gråta, när jag ser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bild på korsets stam.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5.Dock sorgens tår ej gälda kan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skuld, vari jag står,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tag mig själv, o Herre an,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ingenting förmår.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161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Ack göt min frälsare sitt blod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Ack göt min frälsare sitt blod </dc:title>
  <dc:creator>mary</dc:creator>
  <cp:lastModifiedBy>mary</cp:lastModifiedBy>
  <cp:revision>5</cp:revision>
  <dcterms:created xsi:type="dcterms:W3CDTF">2021-12-28T16:14:07Z</dcterms:created>
  <dcterms:modified xsi:type="dcterms:W3CDTF">2022-03-10T15:57:32Z</dcterms:modified>
</cp:coreProperties>
</file>