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F27B8-D334-45D0-BB32-DFE3DBA05E42}" type="datetimeFigureOut">
              <a:rPr lang="en-US" smtClean="0"/>
              <a:pPr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777DF-8C7E-4770-8E2B-DC1CF60FB6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F27B8-D334-45D0-BB32-DFE3DBA05E42}" type="datetimeFigureOut">
              <a:rPr lang="en-US" smtClean="0"/>
              <a:pPr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777DF-8C7E-4770-8E2B-DC1CF60FB6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F27B8-D334-45D0-BB32-DFE3DBA05E42}" type="datetimeFigureOut">
              <a:rPr lang="en-US" smtClean="0"/>
              <a:pPr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777DF-8C7E-4770-8E2B-DC1CF60FB6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F27B8-D334-45D0-BB32-DFE3DBA05E42}" type="datetimeFigureOut">
              <a:rPr lang="en-US" smtClean="0"/>
              <a:pPr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777DF-8C7E-4770-8E2B-DC1CF60FB6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F27B8-D334-45D0-BB32-DFE3DBA05E42}" type="datetimeFigureOut">
              <a:rPr lang="en-US" smtClean="0"/>
              <a:pPr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777DF-8C7E-4770-8E2B-DC1CF60FB6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F27B8-D334-45D0-BB32-DFE3DBA05E42}" type="datetimeFigureOut">
              <a:rPr lang="en-US" smtClean="0"/>
              <a:pPr/>
              <a:t>3/19/2022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777DF-8C7E-4770-8E2B-DC1CF60FB6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F27B8-D334-45D0-BB32-DFE3DBA05E42}" type="datetimeFigureOut">
              <a:rPr lang="en-US" smtClean="0"/>
              <a:pPr/>
              <a:t>3/19/2022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777DF-8C7E-4770-8E2B-DC1CF60FB6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F27B8-D334-45D0-BB32-DFE3DBA05E42}" type="datetimeFigureOut">
              <a:rPr lang="en-US" smtClean="0"/>
              <a:pPr/>
              <a:t>3/19/2022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777DF-8C7E-4770-8E2B-DC1CF60FB6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F27B8-D334-45D0-BB32-DFE3DBA05E42}" type="datetimeFigureOut">
              <a:rPr lang="en-US" smtClean="0"/>
              <a:pPr/>
              <a:t>3/19/2022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777DF-8C7E-4770-8E2B-DC1CF60FB6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F27B8-D334-45D0-BB32-DFE3DBA05E42}" type="datetimeFigureOut">
              <a:rPr lang="en-US" smtClean="0"/>
              <a:pPr/>
              <a:t>3/19/2022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777DF-8C7E-4770-8E2B-DC1CF60FB6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F27B8-D334-45D0-BB32-DFE3DBA05E42}" type="datetimeFigureOut">
              <a:rPr lang="en-US" smtClean="0"/>
              <a:pPr/>
              <a:t>3/19/2022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777DF-8C7E-4770-8E2B-DC1CF60FB6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F27B8-D334-45D0-BB32-DFE3DBA05E42}" type="datetimeFigureOut">
              <a:rPr lang="en-US" smtClean="0"/>
              <a:pPr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777DF-8C7E-4770-8E2B-DC1CF60FB6F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이 몸의 소망 무언가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 minha fé e o meu am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1"/>
            <a:ext cx="5616624" cy="476672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/>
            </a:r>
            <a:br>
              <a:rPr lang="pt-BR" dirty="0" smtClean="0"/>
            </a:br>
            <a:r>
              <a:rPr lang="pt-BR" b="1" dirty="0" smtClean="0"/>
              <a:t>A </a:t>
            </a:r>
            <a:r>
              <a:rPr lang="pt-BR" b="1" dirty="0"/>
              <a:t>minha fé e o meu amor</a:t>
            </a:r>
            <a:r>
              <a:rPr lang="pt-BR" dirty="0"/>
              <a:t/>
            </a:r>
            <a:br>
              <a:rPr lang="pt-BR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548680"/>
            <a:ext cx="3312368" cy="5904656"/>
          </a:xfrm>
        </p:spPr>
        <p:txBody>
          <a:bodyPr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Minha esperança, até o fim,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 Cristo, que morreu por mim.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 creio só no meu Senhor,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nome do bom Redentor.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A minha fé e o meu amor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estão firmados no Senhor,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estão firmados no Senhor.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Se Lhe não posso a face ver,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Sua graça vou viver.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 cada crise, sem falhar,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sempre hei de nEle confiar.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Jamais falhou ao prometer,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 lutas vem me socorrer.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 sobrevir a tentação,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 Cristo a minha salvação.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101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A minha fé e o meu amor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 minha fé e o meu amor </dc:title>
  <dc:creator>mary</dc:creator>
  <cp:lastModifiedBy>mary</cp:lastModifiedBy>
  <cp:revision>5</cp:revision>
  <dcterms:created xsi:type="dcterms:W3CDTF">2022-03-18T19:13:32Z</dcterms:created>
  <dcterms:modified xsi:type="dcterms:W3CDTF">2022-03-19T20:54:41Z</dcterms:modified>
</cp:coreProperties>
</file>