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8DC23-8F09-441D-B3CD-45C29C84F47E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FD078-7C65-4FF0-BDBA-3CE57AE27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aw ba’y nakalapit na kay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752528" cy="5784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marrë</a:t>
            </a:r>
            <a:r>
              <a:rPr lang="en-US" b="1" dirty="0"/>
              <a:t> </a:t>
            </a:r>
            <a:r>
              <a:rPr lang="en-US" b="1" dirty="0" err="1"/>
              <a:t>pastrimin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268760"/>
            <a:ext cx="7632848" cy="444204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pastrimin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fuqinë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sot?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Refreni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 je </a:t>
            </a:r>
            <a:r>
              <a:rPr lang="en-US" sz="1600" b="1" dirty="0" err="1" smtClean="0">
                <a:solidFill>
                  <a:srgbClr val="FF0000"/>
                </a:solidFill>
              </a:rPr>
              <a:t>larë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gjak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Larë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gjakun</a:t>
            </a:r>
            <a:r>
              <a:rPr lang="en-US" sz="1600" b="1" dirty="0" smtClean="0">
                <a:solidFill>
                  <a:srgbClr val="FF0000"/>
                </a:solidFill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</a:rPr>
              <a:t>qengjit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shenjtë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Ësht</a:t>
            </a:r>
            <a:r>
              <a:rPr lang="en-US" sz="1600" b="1" dirty="0" smtClean="0">
                <a:solidFill>
                  <a:srgbClr val="FF0000"/>
                </a:solidFill>
              </a:rPr>
              <a:t>’ e </a:t>
            </a:r>
            <a:r>
              <a:rPr lang="en-US" sz="1600" b="1" dirty="0" err="1" smtClean="0">
                <a:solidFill>
                  <a:srgbClr val="FF0000"/>
                </a:solidFill>
              </a:rPr>
              <a:t>bardhe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rroba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jote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dëborë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 je </a:t>
            </a:r>
            <a:r>
              <a:rPr lang="en-US" sz="1600" b="1" dirty="0" err="1" smtClean="0">
                <a:solidFill>
                  <a:srgbClr val="FF0000"/>
                </a:solidFill>
              </a:rPr>
              <a:t>larë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gjakun</a:t>
            </a:r>
            <a:r>
              <a:rPr lang="en-US" sz="1600" b="1" dirty="0" smtClean="0">
                <a:solidFill>
                  <a:srgbClr val="FF0000"/>
                </a:solidFill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</a:rPr>
              <a:t>shtrenjtë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kryqëzuarit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t’vijë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dhëndrri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pranohesh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mbret’rinë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pëlhurën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plot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lajë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174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ke marrë pastrimin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ke marrë pastrimin</dc:title>
  <dc:creator>mary</dc:creator>
  <cp:lastModifiedBy>mary</cp:lastModifiedBy>
  <cp:revision>8</cp:revision>
  <dcterms:created xsi:type="dcterms:W3CDTF">2022-02-27T01:25:44Z</dcterms:created>
  <dcterms:modified xsi:type="dcterms:W3CDTF">2022-03-18T17:34:38Z</dcterms:modified>
</cp:coreProperties>
</file>