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EE-18E0-43FD-BDFF-AC09EFDB50E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0BF-17DD-41DA-83CA-EC5E7F211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EE-18E0-43FD-BDFF-AC09EFDB50E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0BF-17DD-41DA-83CA-EC5E7F211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EE-18E0-43FD-BDFF-AC09EFDB50E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0BF-17DD-41DA-83CA-EC5E7F211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EE-18E0-43FD-BDFF-AC09EFDB50E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0BF-17DD-41DA-83CA-EC5E7F211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EE-18E0-43FD-BDFF-AC09EFDB50E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0BF-17DD-41DA-83CA-EC5E7F211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EE-18E0-43FD-BDFF-AC09EFDB50E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0BF-17DD-41DA-83CA-EC5E7F211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EE-18E0-43FD-BDFF-AC09EFDB50E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0BF-17DD-41DA-83CA-EC5E7F211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EE-18E0-43FD-BDFF-AC09EFDB50E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0BF-17DD-41DA-83CA-EC5E7F211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EE-18E0-43FD-BDFF-AC09EFDB50E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0BF-17DD-41DA-83CA-EC5E7F211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EE-18E0-43FD-BDFF-AC09EFDB50E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0BF-17DD-41DA-83CA-EC5E7F211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0EE-18E0-43FD-BDFF-AC09EFDB50E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30BF-17DD-41DA-83CA-EC5E7F211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B90EE-18E0-43FD-BDFF-AC09EFDB50E4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230BF-17DD-41DA-83CA-EC5E7F2116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 I a soldier of the Cross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십자가 군병되어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912" y="188640"/>
            <a:ext cx="4464496" cy="54868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십자가 </a:t>
            </a:r>
            <a:r>
              <a:rPr lang="ko-KR" altLang="en-US" b="1" dirty="0"/>
              <a:t>군병되어서</a:t>
            </a: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968" y="908720"/>
            <a:ext cx="4032448" cy="4802088"/>
          </a:xfrm>
        </p:spPr>
        <p:txBody>
          <a:bodyPr>
            <a:noAutofit/>
          </a:bodyPr>
          <a:lstStyle/>
          <a:p>
            <a:pPr algn="l"/>
            <a:r>
              <a:rPr lang="en-US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십자가 군병되어서 예수를 따를 때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무서워 하는 맘으로 주 모른체 할까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700" b="1" dirty="0" smtClean="0">
                <a:solidFill>
                  <a:srgbClr val="FF0000"/>
                </a:solidFill>
              </a:rPr>
              <a:t>후렴</a:t>
            </a:r>
            <a:endParaRPr lang="en-US" altLang="ko-KR" sz="17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700" b="1" dirty="0" smtClean="0">
                <a:solidFill>
                  <a:srgbClr val="FF0000"/>
                </a:solidFill>
              </a:rPr>
              <a:t>나의 </a:t>
            </a:r>
            <a:r>
              <a:rPr lang="ko-KR" altLang="en-US" sz="1700" b="1" dirty="0" smtClean="0">
                <a:solidFill>
                  <a:srgbClr val="FF0000"/>
                </a:solidFill>
              </a:rPr>
              <a:t>주 그리스도 나를 속량했으니</a:t>
            </a:r>
          </a:p>
          <a:p>
            <a:pPr algn="l"/>
            <a:r>
              <a:rPr lang="ko-KR" altLang="en-US" sz="1700" b="1" dirty="0" smtClean="0">
                <a:solidFill>
                  <a:srgbClr val="FF0000"/>
                </a:solidFill>
              </a:rPr>
              <a:t>나 십자가를 벗은 후 저 면류관 쓰리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뭇 성도 피를 흘리며 큰 싸움하는데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 어찌 편히 누워서 상 받기 바랄까</a:t>
            </a:r>
          </a:p>
          <a:p>
            <a:pPr algn="l"/>
            <a:endParaRPr lang="ko-KR" alt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죄악 많은 세상에 수 많은 원수들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날 유혹하고 해치나 내 주만 따르리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 면류관을 쓰려고 몸 바쳐 싸울 때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내게 용기주시사 이기게 하시네</a:t>
            </a:r>
          </a:p>
          <a:p>
            <a:pPr algn="l"/>
            <a:endParaRPr lang="ko-KR" alt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승리의 그 날 이르러 십자가 군병들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개가를 불러 영광을 주님께 돌리리</a:t>
            </a:r>
          </a:p>
          <a:p>
            <a:pPr algn="l"/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십자가 군병되어서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십자가 군병되어서 </dc:title>
  <dc:creator>mary</dc:creator>
  <cp:lastModifiedBy>mary</cp:lastModifiedBy>
  <cp:revision>7</cp:revision>
  <dcterms:created xsi:type="dcterms:W3CDTF">2022-02-19T22:04:43Z</dcterms:created>
  <dcterms:modified xsi:type="dcterms:W3CDTF">2022-02-21T01:14:04Z</dcterms:modified>
</cp:coreProperties>
</file>