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5EE74-39ED-4BB2-B4E1-FFD631833121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94B0-9A8D-4545-9AA2-D489E22E8E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il-Scarred Ha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那釘痕的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332656"/>
            <a:ext cx="3096344" cy="7225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ko-KR" altLang="en-US" dirty="0"/>
              <a:t>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那釘痕的手</a:t>
            </a:r>
            <a:r>
              <a:rPr lang="ko-KR" altLang="en-US" b="1" dirty="0"/>
              <a:t/>
            </a:r>
            <a:br>
              <a:rPr lang="ko-KR" alt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412776"/>
            <a:ext cx="6048672" cy="4248472"/>
          </a:xfrm>
        </p:spPr>
        <p:txBody>
          <a:bodyPr>
            <a:normAutofit/>
          </a:bodyPr>
          <a:lstStyle/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在生命風暴中你曾否失敗？交託在那釘痕手中；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是否疲乏愁苦都隨掙扎來？交託在那釘痕手中。</a:t>
            </a: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交託在那釘痕手中，交託在那釘痕手中，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祂是最好朋友，始終要保守，交託在那釘痕手中。</a:t>
            </a: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你是否獨自行在幽暗蔭影？交託在那釘痕手中；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若信靠主基督祂必慰你心，交託在那釘痕手中。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那釘痕的手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那釘痕的手  </dc:title>
  <dc:creator>mary</dc:creator>
  <cp:lastModifiedBy>mary</cp:lastModifiedBy>
  <cp:revision>4</cp:revision>
  <dcterms:created xsi:type="dcterms:W3CDTF">2022-02-12T15:09:04Z</dcterms:created>
  <dcterms:modified xsi:type="dcterms:W3CDTF">2022-02-12T16:56:38Z</dcterms:modified>
</cp:coreProperties>
</file>