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E9021-F33F-46FA-8F32-F127932F8C56}" type="datetimeFigureOut">
              <a:rPr lang="en-US" smtClean="0"/>
              <a:pPr/>
              <a:t>2/21/2022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98674-814F-4854-86C3-C60739F7AF4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E9021-F33F-46FA-8F32-F127932F8C56}" type="datetimeFigureOut">
              <a:rPr lang="en-US" smtClean="0"/>
              <a:pPr/>
              <a:t>2/21/2022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98674-814F-4854-86C3-C60739F7AF4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E9021-F33F-46FA-8F32-F127932F8C56}" type="datetimeFigureOut">
              <a:rPr lang="en-US" smtClean="0"/>
              <a:pPr/>
              <a:t>2/21/2022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98674-814F-4854-86C3-C60739F7AF4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E9021-F33F-46FA-8F32-F127932F8C56}" type="datetimeFigureOut">
              <a:rPr lang="en-US" smtClean="0"/>
              <a:pPr/>
              <a:t>2/21/2022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98674-814F-4854-86C3-C60739F7AF4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E9021-F33F-46FA-8F32-F127932F8C56}" type="datetimeFigureOut">
              <a:rPr lang="en-US" smtClean="0"/>
              <a:pPr/>
              <a:t>2/21/2022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98674-814F-4854-86C3-C60739F7AF4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E9021-F33F-46FA-8F32-F127932F8C56}" type="datetimeFigureOut">
              <a:rPr lang="en-US" smtClean="0"/>
              <a:pPr/>
              <a:t>2/21/2022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98674-814F-4854-86C3-C60739F7AF4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E9021-F33F-46FA-8F32-F127932F8C56}" type="datetimeFigureOut">
              <a:rPr lang="en-US" smtClean="0"/>
              <a:pPr/>
              <a:t>2/21/2022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98674-814F-4854-86C3-C60739F7AF4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E9021-F33F-46FA-8F32-F127932F8C56}" type="datetimeFigureOut">
              <a:rPr lang="en-US" smtClean="0"/>
              <a:pPr/>
              <a:t>2/21/2022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98674-814F-4854-86C3-C60739F7AF4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E9021-F33F-46FA-8F32-F127932F8C56}" type="datetimeFigureOut">
              <a:rPr lang="en-US" smtClean="0"/>
              <a:pPr/>
              <a:t>2/21/2022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98674-814F-4854-86C3-C60739F7AF4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E9021-F33F-46FA-8F32-F127932F8C56}" type="datetimeFigureOut">
              <a:rPr lang="en-US" smtClean="0"/>
              <a:pPr/>
              <a:t>2/21/2022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98674-814F-4854-86C3-C60739F7AF4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E9021-F33F-46FA-8F32-F127932F8C56}" type="datetimeFigureOut">
              <a:rPr lang="en-US" smtClean="0"/>
              <a:pPr/>
              <a:t>2/21/2022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98674-814F-4854-86C3-C60739F7AF4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CE9021-F33F-46FA-8F32-F127932F8C56}" type="datetimeFigureOut">
              <a:rPr lang="en-US" smtClean="0"/>
              <a:pPr/>
              <a:t>2/21/2022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398674-814F-4854-86C3-C60739F7AF4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m I a soldier of the Cross1.jpg"/>
          <p:cNvPicPr>
            <a:picLocks noChangeAspect="1"/>
          </p:cNvPicPr>
          <p:nvPr userDrawn="1"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我是否要背負十架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39752" y="188640"/>
            <a:ext cx="4392488" cy="533871"/>
          </a:xfrm>
        </p:spPr>
        <p:txBody>
          <a:bodyPr>
            <a:normAutofit fontScale="90000"/>
          </a:bodyPr>
          <a:lstStyle/>
          <a:p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b="1" dirty="0" smtClean="0"/>
              <a:t>我</a:t>
            </a:r>
            <a:r>
              <a:rPr lang="zh-TW" altLang="en-US" b="1" dirty="0" smtClean="0"/>
              <a:t>是否要背負十架</a:t>
            </a:r>
            <a:r>
              <a:rPr lang="zh-TW" altLang="en-US" dirty="0" smtClean="0"/>
              <a:t/>
            </a:r>
            <a:br>
              <a:rPr lang="zh-TW" altLang="en-US" dirty="0" smtClean="0"/>
            </a:br>
            <a:r>
              <a:rPr lang="zh-TW" altLang="en-US" dirty="0"/>
              <a:t/>
            </a:r>
            <a:br>
              <a:rPr lang="zh-TW" alt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5656" y="980728"/>
            <a:ext cx="5976664" cy="5112568"/>
          </a:xfrm>
        </p:spPr>
        <p:txBody>
          <a:bodyPr numCol="2">
            <a:noAutofit/>
          </a:bodyPr>
          <a:lstStyle/>
          <a:p>
            <a:pPr algn="l"/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我是否要背负十架，</a:t>
            </a:r>
          </a:p>
          <a:p>
            <a:pPr algn="l"/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跟从神的羔羊</a:t>
            </a:r>
            <a:r>
              <a:rPr lang="en-US" altLang="zh-C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?</a:t>
            </a:r>
          </a:p>
          <a:p>
            <a:pPr algn="l"/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我岂可以怕出代价，</a:t>
            </a:r>
          </a:p>
          <a:p>
            <a:pPr algn="l"/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要得世界原谅</a:t>
            </a:r>
            <a:r>
              <a:rPr lang="en-US" altLang="zh-C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?</a:t>
            </a:r>
          </a:p>
          <a:p>
            <a:pPr algn="l"/>
            <a:endParaRPr lang="en-US" altLang="zh-CN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CN" altLang="en-US" sz="1800" b="1" dirty="0" smtClean="0">
                <a:solidFill>
                  <a:srgbClr val="FF0000"/>
                </a:solidFill>
              </a:rPr>
              <a:t>副歌</a:t>
            </a:r>
          </a:p>
          <a:p>
            <a:pPr algn="l"/>
            <a:r>
              <a:rPr lang="zh-CN" altLang="en-US" sz="1800" b="1" dirty="0" smtClean="0">
                <a:solidFill>
                  <a:srgbClr val="FF0000"/>
                </a:solidFill>
              </a:rPr>
              <a:t>因你名，宝贵的名，</a:t>
            </a:r>
          </a:p>
          <a:p>
            <a:pPr algn="l"/>
            <a:r>
              <a:rPr lang="zh-CN" altLang="en-US" sz="1800" b="1" dirty="0" smtClean="0">
                <a:solidFill>
                  <a:srgbClr val="FF0000"/>
                </a:solidFill>
              </a:rPr>
              <a:t>因你为我舍命，</a:t>
            </a:r>
          </a:p>
          <a:p>
            <a:pPr algn="l"/>
            <a:r>
              <a:rPr lang="zh-CN" altLang="en-US" sz="1800" b="1" dirty="0" smtClean="0">
                <a:solidFill>
                  <a:srgbClr val="FF0000"/>
                </a:solidFill>
              </a:rPr>
              <a:t>靠恩，无论如何艰难，</a:t>
            </a:r>
          </a:p>
          <a:p>
            <a:pPr algn="l"/>
            <a:r>
              <a:rPr lang="zh-CN" altLang="en-US" sz="1800" b="1" dirty="0" smtClean="0">
                <a:solidFill>
                  <a:srgbClr val="FF0000"/>
                </a:solidFill>
              </a:rPr>
              <a:t>我要求你喜欢。</a:t>
            </a:r>
          </a:p>
          <a:p>
            <a:pPr algn="l"/>
            <a:endParaRPr lang="zh-CN" alt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别人苦战要得荣耀，</a:t>
            </a:r>
          </a:p>
          <a:p>
            <a:pPr algn="l"/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血汗满披沙场；</a:t>
            </a:r>
          </a:p>
          <a:p>
            <a:pPr algn="l"/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我岂可以安坐花轿，</a:t>
            </a:r>
          </a:p>
          <a:p>
            <a:pPr algn="l"/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盼望抬到天上</a:t>
            </a:r>
            <a:r>
              <a:rPr lang="en-US" altLang="zh-C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?</a:t>
            </a:r>
          </a:p>
          <a:p>
            <a:pPr algn="l"/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难</a:t>
            </a:r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道我无仇敌当拒</a:t>
            </a:r>
            <a:r>
              <a:rPr lang="en-US" altLang="zh-C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?</a:t>
            </a:r>
          </a:p>
          <a:p>
            <a:pPr algn="l"/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我无破口当堵</a:t>
            </a:r>
            <a:r>
              <a:rPr lang="en-US" altLang="zh-C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?</a:t>
            </a:r>
          </a:p>
          <a:p>
            <a:pPr algn="l"/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难道俗世也可相与</a:t>
            </a:r>
            <a:r>
              <a:rPr lang="en-US" altLang="zh-C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?</a:t>
            </a:r>
          </a:p>
          <a:p>
            <a:pPr algn="l"/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也可作我帮助</a:t>
            </a:r>
            <a:r>
              <a:rPr lang="en-US" altLang="zh-C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?</a:t>
            </a:r>
          </a:p>
          <a:p>
            <a:pPr algn="l"/>
            <a:endParaRPr lang="en-US" altLang="zh-CN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zh-CN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我要掌权，就得争战，</a:t>
            </a:r>
          </a:p>
          <a:p>
            <a:pPr algn="l"/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哦主，加我力量；</a:t>
            </a:r>
          </a:p>
          <a:p>
            <a:pPr algn="l"/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我愿受辱，我不畏难，</a:t>
            </a:r>
          </a:p>
          <a:p>
            <a:pPr algn="l"/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靠你话语刚强。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85</TotalTime>
  <Words>166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 我是否要背負十架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我是否要背負十架 </dc:title>
  <dc:creator>mary</dc:creator>
  <cp:lastModifiedBy>mary</cp:lastModifiedBy>
  <cp:revision>7</cp:revision>
  <dcterms:created xsi:type="dcterms:W3CDTF">2022-02-19T22:09:14Z</dcterms:created>
  <dcterms:modified xsi:type="dcterms:W3CDTF">2022-02-21T15:29:49Z</dcterms:modified>
</cp:coreProperties>
</file>