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F4E36-E57F-4CA9-BFA8-94B0F10D749C}" type="datetimeFigureOut">
              <a:rPr lang="en-US" smtClean="0"/>
              <a:pPr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CD571-7EF6-410C-9982-92063BC511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รงโปรดสถิตกับข้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24536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ทรง</a:t>
            </a:r>
            <a:r>
              <a:rPr lang="th-TH" b="1" dirty="0"/>
              <a:t>โปรดสถิตกับข้า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836712"/>
            <a:ext cx="4032448" cy="5760640"/>
          </a:xfrm>
        </p:spPr>
        <p:txBody>
          <a:bodyPr>
            <a:norm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1.จวนค่ำยามเย็นราตรีค่อยเคลื่อนใกล้มา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ขอพระเยซูทรงโปรดสถิตกับข้าฯ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เมื่อผู้อื่นใดไม่อาจช่วยให้รอดได้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เมื่อสุขสูญหายขอจงสถิตอยู่ใกล้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2.ชีวิตของข้าฯนับวันใกล้มรณา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ความสุขโลกนี้ค่อยกลายเป็นความโศกา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พิภพผันแปรจะค่อยเสื่อมสูญหายไป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พระเจ้าไม่เปลี่ยนแปลงโปรดสถิตอยู่ใกล้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3.ทุกวันทุกยามขอเฝ้าพึ่งแต่พระองค์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พระคุณอนันต์ทรงให้หมู่มารแพ้ลง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ยามทุกข์หรือสุขผู้ใดปานพระองค์เล่า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อัญเชิญสถิตอยู่ด้วยให้หายโศกเศร้า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4.โปรดชูกางเขนเมื่อข้าฯใกล้มรณา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ส่องแสงยามมืดเพื่อเห็นสวรรค์เบื้องหน้า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ไปแจ้งเมืองฟ้าโลกหล้าชั่วช้าสูญหาย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เป็นอยู่หรือตายขอจงสถิตอยู่ใกล้.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ทรงโปรดสถิตกับข้า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ทรงโปรดสถิตกับข้า </dc:title>
  <dc:creator>mary</dc:creator>
  <cp:lastModifiedBy>mary</cp:lastModifiedBy>
  <cp:revision>5</cp:revision>
  <dcterms:created xsi:type="dcterms:W3CDTF">2021-04-06T16:18:16Z</dcterms:created>
  <dcterms:modified xsi:type="dcterms:W3CDTF">2022-02-15T15:46:45Z</dcterms:modified>
</cp:coreProperties>
</file>