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29218-F66C-49D2-8E16-5DE59838E1AE}" type="datetimeFigureOut">
              <a:rPr lang="en-US" smtClean="0"/>
              <a:pPr/>
              <a:t>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B4CAB-B44A-4BD9-BE6C-00C3976F7F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29218-F66C-49D2-8E16-5DE59838E1AE}" type="datetimeFigureOut">
              <a:rPr lang="en-US" smtClean="0"/>
              <a:pPr/>
              <a:t>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B4CAB-B44A-4BD9-BE6C-00C3976F7F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29218-F66C-49D2-8E16-5DE59838E1AE}" type="datetimeFigureOut">
              <a:rPr lang="en-US" smtClean="0"/>
              <a:pPr/>
              <a:t>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B4CAB-B44A-4BD9-BE6C-00C3976F7F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29218-F66C-49D2-8E16-5DE59838E1AE}" type="datetimeFigureOut">
              <a:rPr lang="en-US" smtClean="0"/>
              <a:pPr/>
              <a:t>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B4CAB-B44A-4BD9-BE6C-00C3976F7F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29218-F66C-49D2-8E16-5DE59838E1AE}" type="datetimeFigureOut">
              <a:rPr lang="en-US" smtClean="0"/>
              <a:pPr/>
              <a:t>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B4CAB-B44A-4BD9-BE6C-00C3976F7F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29218-F66C-49D2-8E16-5DE59838E1AE}" type="datetimeFigureOut">
              <a:rPr lang="en-US" smtClean="0"/>
              <a:pPr/>
              <a:t>2/25/2022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B4CAB-B44A-4BD9-BE6C-00C3976F7F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29218-F66C-49D2-8E16-5DE59838E1AE}" type="datetimeFigureOut">
              <a:rPr lang="en-US" smtClean="0"/>
              <a:pPr/>
              <a:t>2/25/2022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B4CAB-B44A-4BD9-BE6C-00C3976F7F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29218-F66C-49D2-8E16-5DE59838E1AE}" type="datetimeFigureOut">
              <a:rPr lang="en-US" smtClean="0"/>
              <a:pPr/>
              <a:t>2/25/2022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B4CAB-B44A-4BD9-BE6C-00C3976F7F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29218-F66C-49D2-8E16-5DE59838E1AE}" type="datetimeFigureOut">
              <a:rPr lang="en-US" smtClean="0"/>
              <a:pPr/>
              <a:t>2/25/2022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B4CAB-B44A-4BD9-BE6C-00C3976F7F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29218-F66C-49D2-8E16-5DE59838E1AE}" type="datetimeFigureOut">
              <a:rPr lang="en-US" smtClean="0"/>
              <a:pPr/>
              <a:t>2/25/2022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B4CAB-B44A-4BD9-BE6C-00C3976F7F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29218-F66C-49D2-8E16-5DE59838E1AE}" type="datetimeFigureOut">
              <a:rPr lang="en-US" smtClean="0"/>
              <a:pPr/>
              <a:t>2/25/2022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B4CAB-B44A-4BD9-BE6C-00C3976F7F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829218-F66C-49D2-8E16-5DE59838E1AE}" type="datetimeFigureOut">
              <a:rPr lang="en-US" smtClean="0"/>
              <a:pPr/>
              <a:t>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5B4CAB-B44A-4BD9-BE6C-00C3976F7FD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Glory To His Name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lory To His Name pia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3648" y="0"/>
            <a:ext cx="6480720" cy="576064"/>
          </a:xfrm>
        </p:spPr>
        <p:txBody>
          <a:bodyPr>
            <a:normAutofit fontScale="90000"/>
          </a:bodyPr>
          <a:lstStyle/>
          <a:p>
            <a:r>
              <a:rPr lang="ml-IN" sz="3200" b="1" dirty="0"/>
              <a:t>യേശു മരിച്ചതാം ക്രൂശിങ്കൽ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692696"/>
            <a:ext cx="4176464" cy="4730080"/>
          </a:xfrm>
        </p:spPr>
        <p:txBody>
          <a:bodyPr>
            <a:noAutofit/>
          </a:bodyPr>
          <a:lstStyle/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യേശു മരിച്ചതാം ക്രൂശിങ്കൽ,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പാപ ക്ഷമക്കായ്‌ ഞാൻ കേണപ്പോൾ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തൻ രക്തം എന്നെ വെളുപ്പിച്ചേൻ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വാഴ്ത്തും തൻ നാമം</a:t>
            </a:r>
          </a:p>
          <a:p>
            <a:pPr algn="l"/>
            <a:endParaRPr lang="ml-IN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rgbClr val="FF0000"/>
                </a:solidFill>
              </a:rPr>
              <a:t>പല്ലവി</a:t>
            </a:r>
          </a:p>
          <a:p>
            <a:pPr algn="l"/>
            <a:r>
              <a:rPr lang="ml-IN" sz="1400" b="1" dirty="0" smtClean="0">
                <a:solidFill>
                  <a:srgbClr val="FF0000"/>
                </a:solidFill>
              </a:rPr>
              <a:t>വാഴ്ത്തും തൻ നാമം</a:t>
            </a:r>
          </a:p>
          <a:p>
            <a:pPr algn="l"/>
            <a:r>
              <a:rPr lang="ml-IN" sz="1400" b="1" dirty="0" smtClean="0">
                <a:solidFill>
                  <a:srgbClr val="FF0000"/>
                </a:solidFill>
              </a:rPr>
              <a:t>വാഴ്ത്തും തൻ നാമം</a:t>
            </a:r>
          </a:p>
          <a:p>
            <a:pPr algn="l"/>
            <a:r>
              <a:rPr lang="ml-IN" sz="1400" b="1" dirty="0" smtClean="0">
                <a:solidFill>
                  <a:srgbClr val="FF0000"/>
                </a:solidFill>
              </a:rPr>
              <a:t>തൻ രക്തം എന്നെ വെളുപ്പിച്ചേൻ</a:t>
            </a:r>
          </a:p>
          <a:p>
            <a:pPr algn="l"/>
            <a:r>
              <a:rPr lang="ml-IN" sz="1400" b="1" dirty="0" smtClean="0">
                <a:solidFill>
                  <a:srgbClr val="FF0000"/>
                </a:solidFill>
              </a:rPr>
              <a:t>വാഴ്ത്തും തൻ നാമം</a:t>
            </a:r>
          </a:p>
          <a:p>
            <a:pPr algn="l"/>
            <a:endParaRPr lang="ml-IN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അത്ഭുതം! എൻ പാപം മോചിച്ചേൻ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എന്നിലോ യേശു താൻ പാർക്കുന്നു.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എന്നെ അണച്ചവൻ തൻ ക്രൂശിൽ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വാഴ്ത്തും തൻ നാമം</a:t>
            </a:r>
          </a:p>
          <a:p>
            <a:pPr algn="l"/>
            <a:endParaRPr lang="ml-IN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പാപത്തെ പോക്കുന്ന തൻ രക്തം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ചിന്തിയതാൽ ഞാൻ സമ്പൂർണ്ണൻ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ശുദ്ധിയതേകി പാപിക്കു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വാഴ്ത്തും തൻ നാമം</a:t>
            </a:r>
          </a:p>
          <a:p>
            <a:pPr algn="l"/>
            <a:endParaRPr lang="ml-IN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ശുദ്ധി തരും പുണ്ണ്യരക്തത്താൽ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തൻ പാദേ ചെല്ലു നീ ആത്മാവേ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മുങ്ങുകയിന്നതിൽ ശുദ്ധിക്കായ്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വാഴ്ത്തും തൻ നാമം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74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യേശു മരിച്ചതാം ക്രൂശിങ്കൽ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യേശു മരിച്ചതാം ക്രൂശിങ്കൽ</dc:title>
  <dc:creator>mary</dc:creator>
  <cp:lastModifiedBy>mary</cp:lastModifiedBy>
  <cp:revision>4</cp:revision>
  <dcterms:created xsi:type="dcterms:W3CDTF">2022-02-22T15:26:40Z</dcterms:created>
  <dcterms:modified xsi:type="dcterms:W3CDTF">2022-02-25T15:13:16Z</dcterms:modified>
</cp:coreProperties>
</file>