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2739-12CE-4F90-8238-10CA766D8411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7C37-5455-48B6-A50E-EED765158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2739-12CE-4F90-8238-10CA766D8411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7C37-5455-48B6-A50E-EED765158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2739-12CE-4F90-8238-10CA766D8411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7C37-5455-48B6-A50E-EED765158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2739-12CE-4F90-8238-10CA766D8411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7C37-5455-48B6-A50E-EED765158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2739-12CE-4F90-8238-10CA766D8411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7C37-5455-48B6-A50E-EED765158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2739-12CE-4F90-8238-10CA766D8411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7C37-5455-48B6-A50E-EED765158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2739-12CE-4F90-8238-10CA766D8411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7C37-5455-48B6-A50E-EED765158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2739-12CE-4F90-8238-10CA766D8411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7C37-5455-48B6-A50E-EED765158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2739-12CE-4F90-8238-10CA766D8411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7C37-5455-48B6-A50E-EED765158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2739-12CE-4F90-8238-10CA766D8411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7C37-5455-48B6-A50E-EED765158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2739-12CE-4F90-8238-10CA766D8411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37C37-5455-48B6-A50E-EED765158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62739-12CE-4F90-8238-10CA766D8411}" type="datetimeFigureOut">
              <a:rPr lang="en-US" smtClean="0"/>
              <a:pPr/>
              <a:t>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37C37-5455-48B6-A50E-EED7651589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coming to the Cross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ഞാൻ വരുന്ന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680520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ml-IN" b="1" dirty="0" smtClean="0"/>
              <a:t>ഞാൻ വരുന്നു</a:t>
            </a:r>
            <a:r>
              <a:rPr lang="ml-IN" b="1" dirty="0"/>
              <a:t/>
            </a:r>
            <a:br>
              <a:rPr lang="ml-IN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484784"/>
            <a:ext cx="7272808" cy="4658072"/>
          </a:xfrm>
        </p:spPr>
        <p:txBody>
          <a:bodyPr>
            <a:noAutofit/>
          </a:bodyPr>
          <a:lstStyle/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ഞാൻ വരുന്നു ക്രൂശിങ്കൽ സാധു ക്ഷീണൻ കുരുടൻ 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സർവ്വവും എനിക്കെച്ചിൽ പൂർണ്ണരക്ഷ കാണും ഞാൻ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ശരണമെൻ കർത്താവേ! വാഴ്ത്തപ്പെട്ട കുഞ്ഞാടേ!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താഴ്മയായ് കുമ്പിടുന്നു രക്ഷിക്കയെന്നെയിപ്പോൾ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വാഞ്ഛിച്ചു നിന്നെയെത്ര ദോഷം വാണെന്നിൽ എത്ര?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ഇമ്പമായ് ചൊല്ലുന്നേശു ഞാൻ കഴുകിടും നിന്നെ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മുറ്റും ഞാൻ തരുന്നിതാ ഭൂനിക്ഷേപം മുഴുവൻ 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ദേഹം ദേഹി സമസ്തം എന്നേക്കും നിന്റേതു ഞാൻ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എന്നാശ്രയം യേശുവിൽ വാഴ്ത്തപ്പെട്ട കുഞ്ഞാട്ടിൽ 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താഴ്മയായ് കുമ്പിടുന്നു രക്ഷിക്കുന്നിപ്പോളേശു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58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ഞാൻ വരുന്നു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ഞാൻ വരുന്നു </dc:title>
  <dc:creator>mary</dc:creator>
  <cp:lastModifiedBy>mary</cp:lastModifiedBy>
  <cp:revision>8</cp:revision>
  <dcterms:created xsi:type="dcterms:W3CDTF">2022-02-08T22:58:54Z</dcterms:created>
  <dcterms:modified xsi:type="dcterms:W3CDTF">2022-02-10T17:50:35Z</dcterms:modified>
</cp:coreProperties>
</file>