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4030-F375-4683-9FBB-066023E68E65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8366-87E5-46E0-B45B-26C3B3C9A1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4030-F375-4683-9FBB-066023E68E65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8366-87E5-46E0-B45B-26C3B3C9A1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4030-F375-4683-9FBB-066023E68E65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8366-87E5-46E0-B45B-26C3B3C9A1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4030-F375-4683-9FBB-066023E68E65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8366-87E5-46E0-B45B-26C3B3C9A1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4030-F375-4683-9FBB-066023E68E65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8366-87E5-46E0-B45B-26C3B3C9A1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4030-F375-4683-9FBB-066023E68E65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8366-87E5-46E0-B45B-26C3B3C9A1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4030-F375-4683-9FBB-066023E68E65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8366-87E5-46E0-B45B-26C3B3C9A1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4030-F375-4683-9FBB-066023E68E65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8366-87E5-46E0-B45B-26C3B3C9A1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4030-F375-4683-9FBB-066023E68E65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8366-87E5-46E0-B45B-26C3B3C9A1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4030-F375-4683-9FBB-066023E68E65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8366-87E5-46E0-B45B-26C3B3C9A1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4030-F375-4683-9FBB-066023E68E65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8366-87E5-46E0-B45B-26C3B3C9A1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54030-F375-4683-9FBB-066023E68E65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68366-87E5-46E0-B45B-26C3B3C9A1A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 I a soldier of the Cross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ഞാൻ ക്രൂശിൻ യോദ്ധാവല്ലയോ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620688"/>
            <a:ext cx="8712968" cy="576064"/>
          </a:xfrm>
        </p:spPr>
        <p:txBody>
          <a:bodyPr>
            <a:noAutofit/>
          </a:bodyPr>
          <a:lstStyle/>
          <a:p>
            <a:r>
              <a:rPr lang="ml-IN" sz="3300" b="1" dirty="0"/>
              <a:t>ഞാൻ ക്രൂശിൻ യോദ്ധാവല്ലയോ?</a:t>
            </a:r>
            <a:endParaRPr lang="en-US" sz="3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844824"/>
            <a:ext cx="8712968" cy="4536504"/>
          </a:xfrm>
        </p:spPr>
        <p:txBody>
          <a:bodyPr numCol="2">
            <a:noAutofit/>
          </a:bodyPr>
          <a:lstStyle/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ഞാൻ ക്രൂശിൻ യോദ്ധാവല്ലയോ?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കുഞ്ഞാട്ടിൻ പിൻഗാമി,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ലക്ഷ്യം ലജ്ജയല്ലൊട്ടും,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ലജ്ജിക്കാ തൻ പേരിൽ!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എൻ പേർക്കായ് മരിച്ചതാം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എന്റെ ക്രിസ്തൻ നാമത്തിൽ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കിരീടം പ്രാപിച്ചീടുമേ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എന്തു വന്നീടിലും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വാനോളം മഹിമ വേണമോ?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പൂമെത്ത വേണമോ?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മറ്റുള്ളോർ പൊരുതി നേടുമ്പോൾ,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രക്തം ചിന്തീടുമ്പോൾ.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ആരാണെൻ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ശത്രു പോരിതിൽ?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പ്രളയം നേരിടാൻ,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മിത്രമായ് ആരു ലോകത്തിൽ?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ദൈവമായ് ചേർത്തിടാൻ.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യുദ്ധം ചെയ്യേണം വാഴുവാൻ,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ധൈര്യം താ ദൈവമേ;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കഷ്ടം, ശോ-ധന നേരിടും,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വാക്കിൻ ശക്തിയാൽ!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75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ഞാൻ ക്രൂശിൻ യോദ്ധാവല്ലയോ?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ഞാൻ ക്രൂശിൻ യോദ്ധാവല്ലയോ?</dc:title>
  <dc:creator>mary</dc:creator>
  <cp:lastModifiedBy>mary</cp:lastModifiedBy>
  <cp:revision>9</cp:revision>
  <dcterms:created xsi:type="dcterms:W3CDTF">2022-02-19T21:59:40Z</dcterms:created>
  <dcterms:modified xsi:type="dcterms:W3CDTF">2022-02-21T16:11:53Z</dcterms:modified>
</cp:coreProperties>
</file>