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E3EF-3346-42F4-8D3F-77BBC1B9E24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CFA96-405E-4596-84C0-682D3167D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ൂടെ പാര്‍ക്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2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ml-IN" b="1" dirty="0" smtClean="0"/>
              <a:t>കൂടെ </a:t>
            </a:r>
            <a:r>
              <a:rPr lang="ml-IN" b="1" dirty="0"/>
              <a:t>പാര്‍ക്ക</a:t>
            </a:r>
            <a:r>
              <a:rPr lang="ml-IN" dirty="0"/>
              <a:t> </a:t>
            </a:r>
            <a:br>
              <a:rPr lang="ml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604448" cy="3771800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കൂടെ പാര്‍ക്ക നേരം വൈകുന്നിതാ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കൂരിരുള്‍ ഏറുന്നു പാര്‍ക്ക ദേവാ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ആശ്രയം വേറില്ല നെരമെനി-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ക്കാശ്രിതവത്സലാ കൂടെ പാര്‍ക്ക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ആയുസാം ചെറുദിനമോടുന്നു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ഭൂസന്തോഷ മഹിമ മങ്ങുന്നു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ചുറ്റിലും കാണുന്നു മാറ്റം കേടു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മാറ്റമില്ലാത്ത ദേവാ കൂടെ പാര്‍ക്ക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രാജരാജന്‍ പോല്‍ ഭയങ്കരനായ്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യാചകന്‍ സമീപേ വരാതെ നീ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നന്മ ദയ സൌഖ്യമാം നല്‍വരം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നല്‍കി രക്ഷിച്ചു നീ കൂടെ പാര്‍ക്ക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സദാ നിന്‍ സാന്നിധ്യം വേണം താതാ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പാതകന്മേല്‍ ജയം നിന്‍ കൃപയാം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തുണ ചെയ്യാന്‍ നീയല്ലാതാരുള്ളൂ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തോഷതാപങ്ങളില്‍ കൂടെ പാര്‍ക്ക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 ഭയമില്ല നീ ഉണ്ടെങ്കില്‍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 കണ്ണീരിനില്ല കൈപ്പോട്ടും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പാതാളമേ ജയമെവിടെ നിന്‍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മൃത്യുമുള്‍ പോയ് ജയം കൂടെ പാര്‍ക്ക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കണ്ണടഞ്ഞിടുമ്പോള്‍ നിന്‍ ക്രൂശിനെ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കാണിക്ക മേല്‍ ലോകമഹിമയും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ഭൂമിഥ്യാ നിഴല്‍ ഗമിക്കുന്നിതാ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ഭാഗ്യോദയമായ്‌ നീ കൂടെപാര്‍ക്ക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കൂടെ പാര്‍ക്ക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കൂടെ പാര്‍ക്ക  </dc:title>
  <dc:creator>mary</dc:creator>
  <cp:lastModifiedBy>mary</cp:lastModifiedBy>
  <cp:revision>4</cp:revision>
  <dcterms:created xsi:type="dcterms:W3CDTF">2022-02-16T16:04:53Z</dcterms:created>
  <dcterms:modified xsi:type="dcterms:W3CDTF">2022-02-16T19:39:50Z</dcterms:modified>
</cp:coreProperties>
</file>