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DBB0C-844B-4AAF-B4B6-119A8A4E3F7E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DE18-2DA3-44A0-9DB6-55F9F7543E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ன்னோடிரும் என் நேச கர்த்தர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"/>
            <a:ext cx="8352928" cy="620687"/>
          </a:xfrm>
        </p:spPr>
        <p:txBody>
          <a:bodyPr>
            <a:noAutofit/>
          </a:bodyPr>
          <a:lstStyle/>
          <a:p>
            <a:r>
              <a:rPr lang="ta-IN" sz="3200" b="1" dirty="0"/>
              <a:t>என்னோடிரும் என் நேச கர்த்தரே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9144000" cy="5832648"/>
          </a:xfrm>
        </p:spPr>
        <p:txBody>
          <a:bodyPr numCol="2">
            <a:noAutofit/>
          </a:bodyPr>
          <a:lstStyle/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என்னோடிரும், மா நேச கர்த்தரே,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வெளிச்சம் மங்கி இருட்டாயிற்றே;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மற்றோர் சகாயம் அற்றபோதிலும்,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நீங்கா ஒத்தாசை நீர், என்னோடிரும்.</a:t>
            </a:r>
          </a:p>
          <a:p>
            <a:pPr algn="l"/>
            <a:endParaRPr lang="ta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நீர்மேல் குமிழிபோல் என் ஆயுசும்,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இம்மையின் இன்ப வாழ்வும் நீங்கிடும்;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 கண்ட யாவும் மாறி வாடிடும்;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மாறாத கர்த்தர் நீர், என்னோடிரும்.</a:t>
            </a:r>
          </a:p>
          <a:p>
            <a:pPr algn="l"/>
            <a:endParaRPr lang="ta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நீர் ஆசீர்வதித்தால் கண்ணீர் விடேன்;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நீரே என்னோடிருந்தால் அஞ்சிடேன்;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சாவே, எங்கே உன் கூரும் ஜெயமும்?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உம்மால் வெல்ல நீர் என்னோடிரும்.</a:t>
            </a:r>
          </a:p>
          <a:p>
            <a:pPr algn="l"/>
            <a:endParaRPr lang="ta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நான் சாகும் அந்தகார நேரத்தில்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சிலுவையைக் காட்டும்; சாகையில்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ஜோதி வீசி இருள் நீக்கிடும்;</a:t>
            </a: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வாழ்நாள் சாங்காலிலும் என்னோடிரும்.</a:t>
            </a:r>
          </a:p>
          <a:p>
            <a:pPr algn="l"/>
            <a:endParaRPr lang="ta-I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ta-I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ennodirum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naesa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karththarae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velichcham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iruttayittre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mattror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sagaayam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attrapothilum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neengaa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oththaasai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ennodirum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neermael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kumilipol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aayusum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immaiyin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inba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vaalvum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neengidum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kannda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yaavum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vaadidum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maaraatha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ennodirum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aaseervathiththaal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kanneer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vidaen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neerae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ennotirunthaal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anjitaen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saavae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koorum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jeyamum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ummaal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vella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ennodirum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saagum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anthakaara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naeraththil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siluvaiyaik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kaattum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saakaiyil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jothi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veesi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irul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neekkidum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vaalnaal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saangaalilum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ennodirum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186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என்னோடிரும் என் நேச கர்த்தரே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என்னோடிரும் என் நேச கர்த்தரே</dc:title>
  <dc:creator>mary</dc:creator>
  <cp:lastModifiedBy>mary</cp:lastModifiedBy>
  <cp:revision>6</cp:revision>
  <dcterms:created xsi:type="dcterms:W3CDTF">2020-10-20T14:18:04Z</dcterms:created>
  <dcterms:modified xsi:type="dcterms:W3CDTF">2022-02-16T19:29:38Z</dcterms:modified>
</cp:coreProperties>
</file>