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49" d="100"/>
          <a:sy n="49" d="100"/>
        </p:scale>
        <p:origin x="-2333" y="-4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0D858-CB31-4F89-84C5-78D75614F6E4}" type="datetimeFigureOut">
              <a:rPr lang="en-US" smtClean="0"/>
              <a:pPr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0AA6-8BBF-4A47-A537-BE906DB281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0D858-CB31-4F89-84C5-78D75614F6E4}" type="datetimeFigureOut">
              <a:rPr lang="en-US" smtClean="0"/>
              <a:pPr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0AA6-8BBF-4A47-A537-BE906DB281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0D858-CB31-4F89-84C5-78D75614F6E4}" type="datetimeFigureOut">
              <a:rPr lang="en-US" smtClean="0"/>
              <a:pPr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0AA6-8BBF-4A47-A537-BE906DB281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0D858-CB31-4F89-84C5-78D75614F6E4}" type="datetimeFigureOut">
              <a:rPr lang="en-US" smtClean="0"/>
              <a:pPr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0AA6-8BBF-4A47-A537-BE906DB281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0D858-CB31-4F89-84C5-78D75614F6E4}" type="datetimeFigureOut">
              <a:rPr lang="en-US" smtClean="0"/>
              <a:pPr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0AA6-8BBF-4A47-A537-BE906DB281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0D858-CB31-4F89-84C5-78D75614F6E4}" type="datetimeFigureOut">
              <a:rPr lang="en-US" smtClean="0"/>
              <a:pPr/>
              <a:t>2/18/2022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0AA6-8BBF-4A47-A537-BE906DB281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0D858-CB31-4F89-84C5-78D75614F6E4}" type="datetimeFigureOut">
              <a:rPr lang="en-US" smtClean="0"/>
              <a:pPr/>
              <a:t>2/18/2022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0AA6-8BBF-4A47-A537-BE906DB281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0D858-CB31-4F89-84C5-78D75614F6E4}" type="datetimeFigureOut">
              <a:rPr lang="en-US" smtClean="0"/>
              <a:pPr/>
              <a:t>2/18/2022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0AA6-8BBF-4A47-A537-BE906DB281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0D858-CB31-4F89-84C5-78D75614F6E4}" type="datetimeFigureOut">
              <a:rPr lang="en-US" smtClean="0"/>
              <a:pPr/>
              <a:t>2/18/2022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0AA6-8BBF-4A47-A537-BE906DB281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0D858-CB31-4F89-84C5-78D75614F6E4}" type="datetimeFigureOut">
              <a:rPr lang="en-US" smtClean="0"/>
              <a:pPr/>
              <a:t>2/18/2022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0AA6-8BBF-4A47-A537-BE906DB281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0D858-CB31-4F89-84C5-78D75614F6E4}" type="datetimeFigureOut">
              <a:rPr lang="en-US" smtClean="0"/>
              <a:pPr/>
              <a:t>2/18/2022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0AA6-8BBF-4A47-A537-BE906DB281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30D858-CB31-4F89-84C5-78D75614F6E4}" type="datetimeFigureOut">
              <a:rPr lang="en-US" smtClean="0"/>
              <a:pPr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90AA6-8BBF-4A47-A537-BE906DB2815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Wonderful Savior Is Jesus My Lord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என் ஆத்ம நேசர் எந்தன் மீட்பர் இயேச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32656"/>
            <a:ext cx="9144000" cy="720080"/>
          </a:xfrm>
        </p:spPr>
        <p:txBody>
          <a:bodyPr>
            <a:noAutofit/>
          </a:bodyPr>
          <a:lstStyle/>
          <a:p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ta-IN" sz="3200" dirty="0" smtClean="0"/>
              <a:t>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ta-IN" sz="3200" b="1" dirty="0" smtClean="0"/>
              <a:t>என் </a:t>
            </a:r>
            <a:r>
              <a:rPr lang="ta-IN" sz="3200" b="1" dirty="0" smtClean="0"/>
              <a:t>ஆத்ம நேசர் எந்தன் மீட்பர் இயேசு</a:t>
            </a:r>
            <a:br>
              <a:rPr lang="ta-IN" sz="3200" b="1" dirty="0" smtClean="0"/>
            </a:br>
            <a:r>
              <a:rPr lang="ta-IN" sz="3200" b="1" dirty="0" smtClean="0"/>
              <a:t> </a:t>
            </a:r>
            <a:r>
              <a:rPr lang="ta-IN" sz="3200" dirty="0" smtClean="0"/>
              <a:t/>
            </a:r>
            <a:br>
              <a:rPr lang="ta-IN" sz="3200" dirty="0" smtClean="0"/>
            </a:br>
            <a:r>
              <a:rPr lang="ta-IN" sz="3200" b="1" dirty="0"/>
              <a:t/>
            </a:r>
            <a:br>
              <a:rPr lang="ta-IN" sz="3200" b="1" dirty="0"/>
            </a:b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1340768"/>
            <a:ext cx="5904656" cy="4680520"/>
          </a:xfrm>
        </p:spPr>
        <p:txBody>
          <a:bodyPr>
            <a:normAutofit lnSpcReduction="10000"/>
          </a:bodyPr>
          <a:lstStyle/>
          <a:p>
            <a:pPr algn="l"/>
            <a:r>
              <a:rPr lang="ta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 ஆத்ம நேசர் எந்தன் மீட்பர் இயேசு </a:t>
            </a:r>
          </a:p>
          <a:p>
            <a:pPr algn="l"/>
            <a:r>
              <a:rPr lang="ta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 தாழ்மையில் கண்டெடுத்தார் </a:t>
            </a:r>
          </a:p>
          <a:p>
            <a:pPr algn="l"/>
            <a:r>
              <a:rPr lang="ta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 ஆத்ம தாகம் தீர்த்து போஷித்து </a:t>
            </a:r>
          </a:p>
          <a:p>
            <a:pPr algn="l"/>
            <a:r>
              <a:rPr lang="ta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 கண்கள் இளைப்பாற செய்வார் </a:t>
            </a:r>
          </a:p>
          <a:p>
            <a:pPr algn="l"/>
            <a:endParaRPr lang="ta-I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Ch:</a:t>
            </a:r>
          </a:p>
          <a:p>
            <a:pPr algn="l"/>
            <a:r>
              <a:rPr lang="ta-IN" sz="1800" b="1" dirty="0" smtClean="0">
                <a:solidFill>
                  <a:srgbClr val="FF0000"/>
                </a:solidFill>
              </a:rPr>
              <a:t>தம் கரம் கொண்டு என்னை மூடி காத்து </a:t>
            </a:r>
          </a:p>
          <a:p>
            <a:pPr algn="l"/>
            <a:r>
              <a:rPr lang="ta-IN" sz="1800" b="1" dirty="0" smtClean="0">
                <a:solidFill>
                  <a:srgbClr val="FF0000"/>
                </a:solidFill>
              </a:rPr>
              <a:t>கன்மலையின் பிழவில் வைத்து </a:t>
            </a:r>
          </a:p>
          <a:p>
            <a:pPr algn="l"/>
            <a:r>
              <a:rPr lang="ta-IN" sz="1800" b="1" dirty="0" smtClean="0">
                <a:solidFill>
                  <a:srgbClr val="FF0000"/>
                </a:solidFill>
              </a:rPr>
              <a:t>தம் கரம் கொண்டு என்னை மூடி காத்து </a:t>
            </a:r>
          </a:p>
          <a:p>
            <a:pPr algn="l"/>
            <a:r>
              <a:rPr lang="ta-IN" sz="1800" b="1" dirty="0" smtClean="0">
                <a:solidFill>
                  <a:srgbClr val="FF0000"/>
                </a:solidFill>
              </a:rPr>
              <a:t>தம் மகிமையால் மூடி கொண்டார் </a:t>
            </a:r>
          </a:p>
          <a:p>
            <a:pPr algn="l"/>
            <a:endParaRPr lang="ta-I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 ஆத்ம நேசர் எந்தன் மீட்பர் இயேசு </a:t>
            </a:r>
          </a:p>
          <a:p>
            <a:pPr algn="l"/>
            <a:r>
              <a:rPr lang="ta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 பாரம் சுமந்து தீர்த்தார் </a:t>
            </a:r>
          </a:p>
          <a:p>
            <a:pPr algn="l"/>
            <a:r>
              <a:rPr lang="ta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தம் கரத்தினால் என்னை தாங்கி கொண்டு</a:t>
            </a:r>
          </a:p>
          <a:p>
            <a:pPr algn="l"/>
            <a:r>
              <a:rPr lang="ta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 வாழ்க்கையின் பெலனானார்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57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 என் ஆத்ம நேசர் எந்தன் மீட்பர் இயேசு  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ஆ அற்புத இயேசு</dc:title>
  <dc:creator>mary</dc:creator>
  <cp:lastModifiedBy>mary</cp:lastModifiedBy>
  <cp:revision>8</cp:revision>
  <dcterms:created xsi:type="dcterms:W3CDTF">2020-12-24T21:03:07Z</dcterms:created>
  <dcterms:modified xsi:type="dcterms:W3CDTF">2022-02-18T19:13:21Z</dcterms:modified>
</cp:coreProperties>
</file>