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D3DC-5E22-4A57-AB50-08F2EE7CADE0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4D820-0868-464D-8FCF-B173F35A22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 To His Na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040560" cy="461863"/>
          </a:xfrm>
        </p:spPr>
        <p:txBody>
          <a:bodyPr>
            <a:normAutofit fontScale="90000"/>
          </a:bodyPr>
          <a:lstStyle/>
          <a:p>
            <a:r>
              <a:rPr lang="hi-IN" b="1" cap="small" dirty="0" smtClean="0"/>
              <a:t>उसके </a:t>
            </a:r>
            <a:r>
              <a:rPr lang="hi-IN" b="1" cap="small" dirty="0" smtClean="0"/>
              <a:t>नाम की महिमा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836712"/>
            <a:ext cx="3528392" cy="4730080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ही के पास जहां ख़ून बहा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दब के गुनाहों से मैं गया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ख़ून में वहां यह दिल साफ हुआ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उसकी हो तारीफ उसकी हो तारीफ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ख़ून में वहां यह दिल साफ हुआ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उसकी हो तारीफ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दूर हैं गुनाह मेरे बिल यकीन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दिल में अब येसु है तख्त नशीन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का ही गीत मुझको शीरीन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का वह चश्मा है बेश बहा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खुश हूं कि मैं उसके पास आया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खूब मुझको येसु ने साफ किया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 देख यह चश्मा है साफ शपफाफ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 ताकि हों तेरे गुनाह मुआफ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 इस वक्त अभी हो तू साफ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उसके नाम की महिमा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सूली के पास</dc:title>
  <dc:creator>mary</dc:creator>
  <cp:lastModifiedBy>mary</cp:lastModifiedBy>
  <cp:revision>6</cp:revision>
  <dcterms:created xsi:type="dcterms:W3CDTF">2022-02-22T14:43:33Z</dcterms:created>
  <dcterms:modified xsi:type="dcterms:W3CDTF">2022-02-24T17:57:23Z</dcterms:modified>
</cp:coreProperties>
</file>