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8F02C-41C9-40CC-A863-220F047A83C0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47E4-4541-411F-AC28-94596706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8F02C-41C9-40CC-A863-220F047A83C0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47E4-4541-411F-AC28-94596706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8F02C-41C9-40CC-A863-220F047A83C0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47E4-4541-411F-AC28-94596706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8F02C-41C9-40CC-A863-220F047A83C0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47E4-4541-411F-AC28-94596706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8F02C-41C9-40CC-A863-220F047A83C0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47E4-4541-411F-AC28-94596706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8F02C-41C9-40CC-A863-220F047A83C0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47E4-4541-411F-AC28-94596706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8F02C-41C9-40CC-A863-220F047A83C0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47E4-4541-411F-AC28-94596706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8F02C-41C9-40CC-A863-220F047A83C0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47E4-4541-411F-AC28-94596706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8F02C-41C9-40CC-A863-220F047A83C0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47E4-4541-411F-AC28-94596706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8F02C-41C9-40CC-A863-220F047A83C0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47E4-4541-411F-AC28-94596706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8F02C-41C9-40CC-A863-220F047A83C0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47E4-4541-411F-AC28-9459670655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8F02C-41C9-40CC-A863-220F047A83C0}" type="datetimeFigureOut">
              <a:rPr lang="en-US" smtClean="0"/>
              <a:pPr/>
              <a:t>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247E4-4541-411F-AC28-9459670655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مُفتدي الأنام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2448272" cy="548680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مُفتدي الأنامْ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08104" y="548680"/>
            <a:ext cx="2080320" cy="5544616"/>
          </a:xfrm>
        </p:spPr>
        <p:txBody>
          <a:bodyPr>
            <a:noAutofit/>
          </a:bodyPr>
          <a:lstStyle/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أقبِلْ إلى الفادي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أيها الضعيفْ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فالقُوةُ العُظمى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بعونِهِ اللَّطيفْ</a:t>
            </a:r>
          </a:p>
          <a:p>
            <a:pPr algn="r"/>
            <a:endParaRPr lang="ar-A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مُفتدي الأنامْ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قد محا الآثامْ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جاعلاً قِرمِزَها</a:t>
            </a:r>
          </a:p>
          <a:p>
            <a:pPr algn="r"/>
            <a:r>
              <a:rPr lang="ar-AE" sz="1800" b="1" dirty="0" smtClean="0">
                <a:solidFill>
                  <a:srgbClr val="FF0000"/>
                </a:solidFill>
              </a:rPr>
              <a:t>كالثلجِ في الأعلامْ</a:t>
            </a:r>
          </a:p>
          <a:p>
            <a:pPr algn="r"/>
            <a:endParaRPr lang="ar-A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إنَّ دمَ الفادي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يُغَسِّلُ الذنوبْ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وروحَه القُدسي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يُطهِّرُ القلوبْ</a:t>
            </a:r>
          </a:p>
          <a:p>
            <a:pPr algn="r"/>
            <a:endParaRPr lang="ar-A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من مات عن إثمي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صليبُهُ فَخري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إذ ليس لي برٌّ</a:t>
            </a:r>
          </a:p>
          <a:p>
            <a:pPr algn="r"/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فموتُهُ </a:t>
            </a:r>
            <a:r>
              <a:rPr lang="ar-A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بِرّي</a:t>
            </a:r>
            <a:endParaRPr lang="ar-A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50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مُفتدي الأنامْ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مُفتدي الأنامْ</dc:title>
  <dc:creator>mary</dc:creator>
  <cp:lastModifiedBy>mary</cp:lastModifiedBy>
  <cp:revision>15</cp:revision>
  <dcterms:created xsi:type="dcterms:W3CDTF">2022-02-06T23:34:46Z</dcterms:created>
  <dcterms:modified xsi:type="dcterms:W3CDTF">2022-02-08T22:30:59Z</dcterms:modified>
</cp:coreProperties>
</file>