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2BF95-B5A6-4FC3-B2C5-2FD4C8FDACA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'umukiza wacu utanga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"/>
            <a:ext cx="6696744" cy="620688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Yesu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n'umukiza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wacu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utangaje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6048672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andutira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wampagaritse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Rutare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Mpaboner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umunezero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Gusubiramo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wampagaritse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Rutare,Mu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gihugu</a:t>
            </a:r>
            <a:r>
              <a:rPr lang="en-US" sz="1800" b="1" dirty="0" smtClean="0">
                <a:solidFill>
                  <a:srgbClr val="FF0000"/>
                </a:solidFill>
              </a:rPr>
              <a:t> cy’ </a:t>
            </a:r>
            <a:r>
              <a:rPr lang="en-US" sz="1800" b="1" dirty="0" err="1" smtClean="0">
                <a:solidFill>
                  <a:srgbClr val="FF0000"/>
                </a:solidFill>
              </a:rPr>
              <a:t>umutarwe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Kand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ampisha</a:t>
            </a:r>
            <a:r>
              <a:rPr lang="en-US" sz="1800" b="1" dirty="0" smtClean="0">
                <a:solidFill>
                  <a:srgbClr val="FF0000"/>
                </a:solidFill>
              </a:rPr>
              <a:t> mu </a:t>
            </a:r>
            <a:r>
              <a:rPr lang="en-US" sz="1800" b="1" dirty="0" err="1" smtClean="0">
                <a:solidFill>
                  <a:srgbClr val="FF0000"/>
                </a:solidFill>
              </a:rPr>
              <a:t>rukundo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rwinshi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Andindish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ukuboko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Andindish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ukuboko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imitwaro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Arankomeza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sinzanyeganyega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ambumbatiye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Ansesurahw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imigisha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Anyuzuz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ubugwaneza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ntikenga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nsingiz’Imana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Mucunguzi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Ninambara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kurabagirana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nzamusanganira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Nzajya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abacunguwe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Indirimbo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120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n'umukiza wacu utangaje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Yeso N`omotori` Bw`ogokumia</dc:title>
  <dc:creator>mary</dc:creator>
  <cp:lastModifiedBy>mary</cp:lastModifiedBy>
  <cp:revision>9</cp:revision>
  <dcterms:created xsi:type="dcterms:W3CDTF">2020-10-19T17:08:41Z</dcterms:created>
  <dcterms:modified xsi:type="dcterms:W3CDTF">2022-02-18T19:29:36Z</dcterms:modified>
</cp:coreProperties>
</file>