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C9D4E-9F3A-4EAD-AEF9-1E461253B930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D07B7-5C42-49F0-82E2-3200865ACB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amakkai krayam alit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662473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/>
              <a:t>namakkai</a:t>
            </a:r>
            <a:r>
              <a:rPr lang="en-US" b="1" dirty="0"/>
              <a:t> </a:t>
            </a:r>
            <a:r>
              <a:rPr lang="en-US" b="1" dirty="0" err="1"/>
              <a:t>krayam</a:t>
            </a:r>
            <a:r>
              <a:rPr lang="en-US" b="1" dirty="0"/>
              <a:t> </a:t>
            </a:r>
            <a:r>
              <a:rPr lang="en-US" b="1" dirty="0" err="1"/>
              <a:t>alithar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628800"/>
            <a:ext cx="5184576" cy="439248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Ratchagar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sonnarey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vizhithu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jebam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Belanatra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nerathil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jebathale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jeyame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Pallavi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namakkai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krayam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alithar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Pava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karai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yukyum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neeki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suthigarithar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Ummile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mathramey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vallamaiyai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kandene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matruveer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thalumbai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agatruveer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singasanathin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vandhu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nirkaiyil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naavu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paaduney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ratchagar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namakkai krayam alithar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namakkai krayam alithar </dc:title>
  <dc:creator>mary</dc:creator>
  <cp:lastModifiedBy>mary</cp:lastModifiedBy>
  <cp:revision>21</cp:revision>
  <dcterms:created xsi:type="dcterms:W3CDTF">2021-03-16T15:21:34Z</dcterms:created>
  <dcterms:modified xsi:type="dcterms:W3CDTF">2022-02-07T16:57:27Z</dcterms:modified>
</cp:coreProperties>
</file>