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E57DD-CE9D-4DD4-9EF4-88D8850EA976}" type="datetimeFigureOut">
              <a:rPr lang="en-US" smtClean="0"/>
              <a:pPr/>
              <a:t>2/23/2022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F1CFF-8D5A-4947-8C35-17F0A65B85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E57DD-CE9D-4DD4-9EF4-88D8850EA976}" type="datetimeFigureOut">
              <a:rPr lang="en-US" smtClean="0"/>
              <a:pPr/>
              <a:t>2/23/2022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F1CFF-8D5A-4947-8C35-17F0A65B85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E57DD-CE9D-4DD4-9EF4-88D8850EA976}" type="datetimeFigureOut">
              <a:rPr lang="en-US" smtClean="0"/>
              <a:pPr/>
              <a:t>2/23/2022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F1CFF-8D5A-4947-8C35-17F0A65B85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E57DD-CE9D-4DD4-9EF4-88D8850EA976}" type="datetimeFigureOut">
              <a:rPr lang="en-US" smtClean="0"/>
              <a:pPr/>
              <a:t>2/23/2022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F1CFF-8D5A-4947-8C35-17F0A65B85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E57DD-CE9D-4DD4-9EF4-88D8850EA976}" type="datetimeFigureOut">
              <a:rPr lang="en-US" smtClean="0"/>
              <a:pPr/>
              <a:t>2/23/2022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F1CFF-8D5A-4947-8C35-17F0A65B85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E57DD-CE9D-4DD4-9EF4-88D8850EA976}" type="datetimeFigureOut">
              <a:rPr lang="en-US" smtClean="0"/>
              <a:pPr/>
              <a:t>2/23/2022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F1CFF-8D5A-4947-8C35-17F0A65B85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E57DD-CE9D-4DD4-9EF4-88D8850EA976}" type="datetimeFigureOut">
              <a:rPr lang="en-US" smtClean="0"/>
              <a:pPr/>
              <a:t>2/23/2022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F1CFF-8D5A-4947-8C35-17F0A65B85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E57DD-CE9D-4DD4-9EF4-88D8850EA976}" type="datetimeFigureOut">
              <a:rPr lang="en-US" smtClean="0"/>
              <a:pPr/>
              <a:t>2/23/2022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F1CFF-8D5A-4947-8C35-17F0A65B85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E57DD-CE9D-4DD4-9EF4-88D8850EA976}" type="datetimeFigureOut">
              <a:rPr lang="en-US" smtClean="0"/>
              <a:pPr/>
              <a:t>2/23/2022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F1CFF-8D5A-4947-8C35-17F0A65B85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E57DD-CE9D-4DD4-9EF4-88D8850EA976}" type="datetimeFigureOut">
              <a:rPr lang="en-US" smtClean="0"/>
              <a:pPr/>
              <a:t>2/23/2022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F1CFF-8D5A-4947-8C35-17F0A65B85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E57DD-CE9D-4DD4-9EF4-88D8850EA976}" type="datetimeFigureOut">
              <a:rPr lang="en-US" smtClean="0"/>
              <a:pPr/>
              <a:t>2/23/2022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F1CFF-8D5A-4947-8C35-17F0A65B85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7E57DD-CE9D-4DD4-9EF4-88D8850EA976}" type="datetimeFigureOut">
              <a:rPr lang="en-US" smtClean="0"/>
              <a:pPr/>
              <a:t>2/23/2022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6F1CFF-8D5A-4947-8C35-17F0A65B85C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Glory To His Name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Vinh Thay Danh Jesu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67744" y="0"/>
            <a:ext cx="4824536" cy="50648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err="1" smtClean="0"/>
              <a:t>Vinh</a:t>
            </a:r>
            <a:r>
              <a:rPr lang="en-US" b="1" dirty="0" smtClean="0"/>
              <a:t> </a:t>
            </a:r>
            <a:r>
              <a:rPr lang="en-US" b="1" dirty="0" err="1"/>
              <a:t>Thay</a:t>
            </a:r>
            <a:r>
              <a:rPr lang="en-US" b="1" dirty="0"/>
              <a:t> </a:t>
            </a:r>
            <a:r>
              <a:rPr lang="en-US" b="1" dirty="0" err="1"/>
              <a:t>Danh</a:t>
            </a:r>
            <a:r>
              <a:rPr lang="en-US" b="1" dirty="0"/>
              <a:t> Jesus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87624" y="606555"/>
            <a:ext cx="4248472" cy="4874096"/>
          </a:xfrm>
        </p:spPr>
        <p:txBody>
          <a:bodyPr>
            <a:noAutofit/>
          </a:bodyPr>
          <a:lstStyle/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Chính chỗ thập tự xưa Jesus treo mình,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Nay tôi xin Chúa xóa muôn tội trắng tinh,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Bởi huyết Chiên Con tâm thanh sạch an bình,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Kính ngợi Chúa Jesus!</a:t>
            </a:r>
          </a:p>
          <a:p>
            <a:pPr algn="l"/>
            <a:endParaRPr lang="vi-V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400" b="1" dirty="0" smtClean="0">
                <a:solidFill>
                  <a:srgbClr val="FF0000"/>
                </a:solidFill>
              </a:rPr>
              <a:t>Điệp Khúc:</a:t>
            </a:r>
          </a:p>
          <a:p>
            <a:pPr algn="l"/>
            <a:r>
              <a:rPr lang="vi-VN" sz="1400" b="1" dirty="0" smtClean="0">
                <a:solidFill>
                  <a:srgbClr val="FF0000"/>
                </a:solidFill>
              </a:rPr>
              <a:t>Vinh thay danh Jesus</a:t>
            </a:r>
            <a:r>
              <a:rPr lang="vi-VN" sz="1400" b="1" dirty="0" smtClean="0">
                <a:solidFill>
                  <a:srgbClr val="FF0000"/>
                </a:solidFill>
              </a:rPr>
              <a:t>!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vi-VN" sz="1400" b="1" dirty="0" smtClean="0">
                <a:solidFill>
                  <a:srgbClr val="FF0000"/>
                </a:solidFill>
              </a:rPr>
              <a:t>Vinh </a:t>
            </a:r>
            <a:r>
              <a:rPr lang="vi-VN" sz="1400" b="1" dirty="0" smtClean="0">
                <a:solidFill>
                  <a:srgbClr val="FF0000"/>
                </a:solidFill>
              </a:rPr>
              <a:t>thay danh Jesus!</a:t>
            </a:r>
          </a:p>
          <a:p>
            <a:pPr algn="l"/>
            <a:r>
              <a:rPr lang="vi-VN" sz="1400" b="1" dirty="0" smtClean="0">
                <a:solidFill>
                  <a:srgbClr val="FF0000"/>
                </a:solidFill>
              </a:rPr>
              <a:t>Bởi huyết Chiên Con tôi thanh sạch, an bình,</a:t>
            </a:r>
          </a:p>
          <a:p>
            <a:pPr algn="l"/>
            <a:r>
              <a:rPr lang="vi-VN" sz="1400" b="1" dirty="0" smtClean="0">
                <a:solidFill>
                  <a:srgbClr val="FF0000"/>
                </a:solidFill>
              </a:rPr>
              <a:t>Kính ngợi Chúa Jesus!</a:t>
            </a:r>
          </a:p>
          <a:p>
            <a:pPr algn="l"/>
            <a:endParaRPr lang="vi-V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Chúa cứu tôi, ôi! ơn sâu rộng muôn trùng!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Tâm linh tôi có Chúa vui ngự thủy chung.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Chúa với tôi nơi thập tự kia nghinh phùng,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Kính ngợi Chúa Jesus!</a:t>
            </a:r>
          </a:p>
          <a:p>
            <a:pPr algn="l"/>
            <a:endParaRPr lang="vi-V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Suối huyết tha tội kia linh nghiệm vô cùng,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Vui thay trong suối ấy tôi gội tắm xong,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Chỉ suối huyết kia mong rửa sạch nhơ lòng;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Kính ngợi Chúa Jesus!</a:t>
            </a:r>
          </a:p>
          <a:p>
            <a:pPr algn="l"/>
            <a:endParaRPr lang="vi-V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4.Hãy đến nơi mạch huyết Jesus tuôn tràn,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Đem dâng cho Chúa cả tâm hồn vỡ tan,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Chúa giúp anh nay luôn luôn được an toàn;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Kính ngợi Chúa Jesus!</a:t>
            </a:r>
          </a:p>
          <a:p>
            <a:pPr algn="l"/>
            <a:endParaRPr lang="vi-V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</TotalTime>
  <Words>175</Words>
  <Application>Microsoft Office PowerPoint</Application>
  <PresentationFormat>On-screen Show (4:3)</PresentationFormat>
  <Paragraphs>25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Vinh Thay Danh Jesus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Vinh Thay Danh Jesus </dc:title>
  <dc:creator>mary</dc:creator>
  <cp:lastModifiedBy>mary</cp:lastModifiedBy>
  <cp:revision>11</cp:revision>
  <dcterms:created xsi:type="dcterms:W3CDTF">2022-02-22T15:48:32Z</dcterms:created>
  <dcterms:modified xsi:type="dcterms:W3CDTF">2022-02-23T16:59:14Z</dcterms:modified>
</cp:coreProperties>
</file>