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76E0-B122-407E-BFB1-6B0F7A84902C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0ADA-DC87-4BC3-A64A-2EF224BC7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76E0-B122-407E-BFB1-6B0F7A84902C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0ADA-DC87-4BC3-A64A-2EF224BC7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76E0-B122-407E-BFB1-6B0F7A84902C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0ADA-DC87-4BC3-A64A-2EF224BC7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76E0-B122-407E-BFB1-6B0F7A84902C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0ADA-DC87-4BC3-A64A-2EF224BC7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76E0-B122-407E-BFB1-6B0F7A84902C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0ADA-DC87-4BC3-A64A-2EF224BC7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76E0-B122-407E-BFB1-6B0F7A84902C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0ADA-DC87-4BC3-A64A-2EF224BC7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76E0-B122-407E-BFB1-6B0F7A84902C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0ADA-DC87-4BC3-A64A-2EF224BC7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76E0-B122-407E-BFB1-6B0F7A84902C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0ADA-DC87-4BC3-A64A-2EF224BC7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76E0-B122-407E-BFB1-6B0F7A84902C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0ADA-DC87-4BC3-A64A-2EF224BC7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76E0-B122-407E-BFB1-6B0F7A84902C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0ADA-DC87-4BC3-A64A-2EF224BC7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76E0-B122-407E-BFB1-6B0F7A84902C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0ADA-DC87-4BC3-A64A-2EF224BC7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F76E0-B122-407E-BFB1-6B0F7A84902C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E0ADA-DC87-4BC3-A64A-2EF224BC74C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lory To His Na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lory To His Name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88640"/>
            <a:ext cx="7272808" cy="476671"/>
          </a:xfrm>
        </p:spPr>
        <p:txBody>
          <a:bodyPr>
            <a:normAutofit fontScale="90000"/>
          </a:bodyPr>
          <a:lstStyle/>
          <a:p>
            <a:r>
              <a:rPr lang="de-DE" sz="4000" b="1" dirty="0" smtClean="0"/>
              <a:t>Unter dem Kreuz, wo auch mir zugut 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8496944" cy="5040560"/>
          </a:xfrm>
        </p:spPr>
        <p:txBody>
          <a:bodyPr numCol="2"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Unter dem Kreuz, wo auch mir zugut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strömte die köstliche Gnadenflut,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bringt eure Seelen dem Heiland dar;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Ehre sei dem Herrn!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Ehre sei dem Herrn!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Ehre sei dem Herrn!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Dort fand ich Frieden in Jesu Blut!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Ehre sei dem Herrn!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Ich bin aus Gnaden von Sünden rein,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Er wohnet im Herzen mein;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dort unterm Kreuz ward ich ewig sein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Ehre sei dem Herrn!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Herrliche Quelle, die Sünder heilt!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bin im Glauben und unverweilt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diese sühnende Flut geeilt.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Ehre sei dem Herrn!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Kommt zu der Quelle, so reich und klar,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bringt eure Seelen dem Heiland dar;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dann singt ihr einst mit der großen Schar: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Ehre sei dem Herrn!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148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Unter dem Kreuz, wo auch mir zugut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Unter dem Kreuz, wo auch mir zugut </dc:title>
  <dc:creator>mary</dc:creator>
  <cp:lastModifiedBy>mary</cp:lastModifiedBy>
  <cp:revision>6</cp:revision>
  <dcterms:created xsi:type="dcterms:W3CDTF">2022-02-22T14:32:01Z</dcterms:created>
  <dcterms:modified xsi:type="dcterms:W3CDTF">2022-02-25T15:13:28Z</dcterms:modified>
</cp:coreProperties>
</file>