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404-6764-4CB7-89DB-A604C1FFEAFE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C5404-6764-4CB7-89DB-A604C1FFEAFE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2AD01-58F0-49E6-BCA3-DAA70DB8AC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ừ Lúc Chính Tôi Được Cứu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6624736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Từ </a:t>
            </a:r>
            <a:r>
              <a:rPr lang="vi-VN" b="1" dirty="0"/>
              <a:t>Lúc Chính Tôi Được Cứu</a:t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016" y="1412776"/>
            <a:ext cx="8856984" cy="4824536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Lòng tôi ưa thích trổi khúc hoan ca,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lúc thoát ly đường tối,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Vua yêu tôi huyết báu lưu ra,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ơn Jêsus chuộc tôi.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Từ lúc chính tôi được cứu,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Từ khi Jêsus buông tha,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Lòng ưa tôn cao danh Jêsus;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Từ lúc chính tôi được cứu,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Trọn đời quyết sẽ giảng rao danh Jêsus.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Mừng thay tôi có Jêsus trong tâm,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lúc thoát ly đường tối,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Làm theo ý Chúa hưởng phước cao thâm,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ơn Jêsus chuộc tôi.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nay có chứng cớ minh bạch,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lúc thoát ly đường tối,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đa nghi, kinh hãi xưa tiêu sạch,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ơn Jê-sus chuộc tôi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không tả xiết cảnh vui tươi,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lúc thoát ly đường tối,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Đều do công nghĩa huyết Chúa tuôn rơi,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ơn Jê-sus chuộc tôi.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Giờ đây tôi có chỗ sẵn trên trời,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lúc thoát ly đường tối,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nơi vinh quang sống vui muôn đời,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ơn Jêsus chuộc tôi.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204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Từ Lúc Chính Tôi Được Cứu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Từ Lúc Chính Tôi Được Cứu </dc:title>
  <dc:creator>mary</dc:creator>
  <cp:lastModifiedBy>mary</cp:lastModifiedBy>
  <cp:revision>7</cp:revision>
  <dcterms:created xsi:type="dcterms:W3CDTF">2022-02-26T16:31:04Z</dcterms:created>
  <dcterms:modified xsi:type="dcterms:W3CDTF">2022-02-28T15:35:45Z</dcterms:modified>
</cp:coreProperties>
</file>