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2D736-A0F2-4501-8D63-CD1173493228}" type="datetimeFigureOut">
              <a:rPr lang="en-US" smtClean="0"/>
              <a:pPr/>
              <a:t>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FF0ED-8109-41AD-A4FA-732655F8F3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2D736-A0F2-4501-8D63-CD1173493228}" type="datetimeFigureOut">
              <a:rPr lang="en-US" smtClean="0"/>
              <a:pPr/>
              <a:t>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FF0ED-8109-41AD-A4FA-732655F8F3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2D736-A0F2-4501-8D63-CD1173493228}" type="datetimeFigureOut">
              <a:rPr lang="en-US" smtClean="0"/>
              <a:pPr/>
              <a:t>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FF0ED-8109-41AD-A4FA-732655F8F3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2D736-A0F2-4501-8D63-CD1173493228}" type="datetimeFigureOut">
              <a:rPr lang="en-US" smtClean="0"/>
              <a:pPr/>
              <a:t>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FF0ED-8109-41AD-A4FA-732655F8F3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2D736-A0F2-4501-8D63-CD1173493228}" type="datetimeFigureOut">
              <a:rPr lang="en-US" smtClean="0"/>
              <a:pPr/>
              <a:t>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FF0ED-8109-41AD-A4FA-732655F8F3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2D736-A0F2-4501-8D63-CD1173493228}" type="datetimeFigureOut">
              <a:rPr lang="en-US" smtClean="0"/>
              <a:pPr/>
              <a:t>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FF0ED-8109-41AD-A4FA-732655F8F3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2D736-A0F2-4501-8D63-CD1173493228}" type="datetimeFigureOut">
              <a:rPr lang="en-US" smtClean="0"/>
              <a:pPr/>
              <a:t>2/11/2022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FF0ED-8109-41AD-A4FA-732655F8F3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2D736-A0F2-4501-8D63-CD1173493228}" type="datetimeFigureOut">
              <a:rPr lang="en-US" smtClean="0"/>
              <a:pPr/>
              <a:t>2/11/2022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FF0ED-8109-41AD-A4FA-732655F8F3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2D736-A0F2-4501-8D63-CD1173493228}" type="datetimeFigureOut">
              <a:rPr lang="en-US" smtClean="0"/>
              <a:pPr/>
              <a:t>2/11/2022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FF0ED-8109-41AD-A4FA-732655F8F3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2D736-A0F2-4501-8D63-CD1173493228}" type="datetimeFigureOut">
              <a:rPr lang="en-US" smtClean="0"/>
              <a:pPr/>
              <a:t>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FF0ED-8109-41AD-A4FA-732655F8F3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2D736-A0F2-4501-8D63-CD1173493228}" type="datetimeFigureOut">
              <a:rPr lang="en-US" smtClean="0"/>
              <a:pPr/>
              <a:t>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FF0ED-8109-41AD-A4FA-732655F8F3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2D736-A0F2-4501-8D63-CD1173493228}" type="datetimeFigureOut">
              <a:rPr lang="en-US" smtClean="0"/>
              <a:pPr/>
              <a:t>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FF0ED-8109-41AD-A4FA-732655F8F32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ince Jesus came into my heart2 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angu siku hiyo aliponiji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3688" y="1"/>
            <a:ext cx="5688632" cy="54868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Tangu</a:t>
            </a:r>
            <a:r>
              <a:rPr lang="en-US" b="1" dirty="0" smtClean="0"/>
              <a:t> </a:t>
            </a:r>
            <a:r>
              <a:rPr lang="en-US" b="1" dirty="0" err="1" smtClean="0"/>
              <a:t>siku</a:t>
            </a:r>
            <a:r>
              <a:rPr lang="en-US" b="1" dirty="0" smtClean="0"/>
              <a:t> </a:t>
            </a:r>
            <a:r>
              <a:rPr lang="en-US" b="1" dirty="0" err="1" smtClean="0"/>
              <a:t>hiyo</a:t>
            </a:r>
            <a:r>
              <a:rPr lang="en-US" b="1" dirty="0" smtClean="0"/>
              <a:t> </a:t>
            </a:r>
            <a:r>
              <a:rPr lang="en-US" b="1" dirty="0" err="1" smtClean="0"/>
              <a:t>aliponijia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908720"/>
            <a:ext cx="7560840" cy="5184576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Tangu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aliponijia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Akae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moyoni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mwangu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giza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mwanga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Mwokozi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wangu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Amani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moyoni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mwangu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Kwa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Yesu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Mwokozi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wangu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Sina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shaka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kamwe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Kwa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sababu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yeye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Yu </a:t>
            </a:r>
            <a:r>
              <a:rPr lang="en-US" sz="1800" b="1" dirty="0" err="1" smtClean="0">
                <a:solidFill>
                  <a:srgbClr val="FF0000"/>
                </a:solidFill>
              </a:rPr>
              <a:t>nami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moyoni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mwangu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haja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kutanga-tanga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Kiongozi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changu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Dhambi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zangu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zimeondolewa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Mwanawe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Mungu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Matumaini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yangu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hakika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Katika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Mwokozi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wangu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Hofu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zangu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zimeondoka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ninaye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Siogopi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nikiitwa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kufa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daima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Mlango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mbingu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Mwokozi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Tapita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humo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Nitaketi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milele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Nimsifu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Mwokozi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wangu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moyoni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majira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Mwanawe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Mungu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err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</TotalTime>
  <Words>134</Words>
  <Application>Microsoft Office PowerPoint</Application>
  <PresentationFormat>On-screen Show (4:3)</PresentationFormat>
  <Paragraphs>34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Tangu siku hiyo aliponijia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Tangu siku hiyo aliponijia</dc:title>
  <dc:creator>mary</dc:creator>
  <cp:lastModifiedBy>mary</cp:lastModifiedBy>
  <cp:revision>7</cp:revision>
  <dcterms:created xsi:type="dcterms:W3CDTF">2022-02-11T18:09:02Z</dcterms:created>
  <dcterms:modified xsi:type="dcterms:W3CDTF">2022-02-11T21:52:52Z</dcterms:modified>
</cp:coreProperties>
</file>