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341DE-80AA-4C91-B81B-7D76946ECA42}" type="datetimeFigureOut">
              <a:rPr lang="en-US" smtClean="0"/>
              <a:pPr/>
              <a:t>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157A3-54CB-48D6-8727-7EAE6A8212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341DE-80AA-4C91-B81B-7D76946ECA42}" type="datetimeFigureOut">
              <a:rPr lang="en-US" smtClean="0"/>
              <a:pPr/>
              <a:t>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157A3-54CB-48D6-8727-7EAE6A8212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341DE-80AA-4C91-B81B-7D76946ECA42}" type="datetimeFigureOut">
              <a:rPr lang="en-US" smtClean="0"/>
              <a:pPr/>
              <a:t>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157A3-54CB-48D6-8727-7EAE6A8212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341DE-80AA-4C91-B81B-7D76946ECA42}" type="datetimeFigureOut">
              <a:rPr lang="en-US" smtClean="0"/>
              <a:pPr/>
              <a:t>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157A3-54CB-48D6-8727-7EAE6A8212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341DE-80AA-4C91-B81B-7D76946ECA42}" type="datetimeFigureOut">
              <a:rPr lang="en-US" smtClean="0"/>
              <a:pPr/>
              <a:t>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157A3-54CB-48D6-8727-7EAE6A8212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341DE-80AA-4C91-B81B-7D76946ECA42}" type="datetimeFigureOut">
              <a:rPr lang="en-US" smtClean="0"/>
              <a:pPr/>
              <a:t>2/2/2022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157A3-54CB-48D6-8727-7EAE6A8212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341DE-80AA-4C91-B81B-7D76946ECA42}" type="datetimeFigureOut">
              <a:rPr lang="en-US" smtClean="0"/>
              <a:pPr/>
              <a:t>2/2/2022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157A3-54CB-48D6-8727-7EAE6A8212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341DE-80AA-4C91-B81B-7D76946ECA42}" type="datetimeFigureOut">
              <a:rPr lang="en-US" smtClean="0"/>
              <a:pPr/>
              <a:t>2/2/2022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157A3-54CB-48D6-8727-7EAE6A8212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341DE-80AA-4C91-B81B-7D76946ECA42}" type="datetimeFigureOut">
              <a:rPr lang="en-US" smtClean="0"/>
              <a:pPr/>
              <a:t>2/2/2022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157A3-54CB-48D6-8727-7EAE6A8212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341DE-80AA-4C91-B81B-7D76946ECA42}" type="datetimeFigureOut">
              <a:rPr lang="en-US" smtClean="0"/>
              <a:pPr/>
              <a:t>2/2/2022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157A3-54CB-48D6-8727-7EAE6A8212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341DE-80AA-4C91-B81B-7D76946ECA42}" type="datetimeFigureOut">
              <a:rPr lang="en-US" smtClean="0"/>
              <a:pPr/>
              <a:t>2/2/2022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157A3-54CB-48D6-8727-7EAE6A8212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0341DE-80AA-4C91-B81B-7D76946ECA42}" type="datetimeFigureOut">
              <a:rPr lang="en-US" smtClean="0"/>
              <a:pPr/>
              <a:t>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6157A3-54CB-48D6-8727-7EAE6A82122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More Love to Thee, O Christ3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entir Más Grande Am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3688" y="260648"/>
            <a:ext cx="5688632" cy="578495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Sentir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Más</a:t>
            </a:r>
            <a:r>
              <a:rPr lang="en-US" b="1" dirty="0" smtClean="0">
                <a:solidFill>
                  <a:schemeClr val="bg1"/>
                </a:solidFill>
              </a:rPr>
              <a:t> Grande Amor 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1052736"/>
            <a:ext cx="4896544" cy="4392488"/>
          </a:xfrm>
        </p:spPr>
        <p:txBody>
          <a:bodyPr>
            <a:noAutofit/>
          </a:bodyPr>
          <a:lstStyle/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Sentir más grande amor por ti, Señor;</a:t>
            </a: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Mi anhelo es mi oración que elevo hoy.</a:t>
            </a: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Dame esta bendición: sentir por ti, Señor,</a:t>
            </a: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Más grande amor, más grande amor.</a:t>
            </a:r>
          </a:p>
          <a:p>
            <a:pPr algn="l"/>
            <a:endParaRPr lang="es-ES" sz="1800" b="1" dirty="0" smtClean="0">
              <a:solidFill>
                <a:schemeClr val="bg1"/>
              </a:solidFill>
            </a:endParaRPr>
          </a:p>
          <a:p>
            <a:pPr algn="l"/>
            <a:endParaRPr lang="es-ES" sz="1800" b="1" dirty="0" smtClean="0">
              <a:solidFill>
                <a:schemeClr val="bg1"/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Busqué mundana paz y vil placer;</a:t>
            </a: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No quiero hoy nada más que tuyo ser.</a:t>
            </a: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¡Oh qué felicidad! sentir por ti, Señor,</a:t>
            </a: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Creciente amor, creciente amor.</a:t>
            </a:r>
          </a:p>
          <a:p>
            <a:pPr algn="l"/>
            <a:endParaRPr lang="es-ES" sz="1800" b="1" dirty="0" smtClean="0">
              <a:solidFill>
                <a:schemeClr val="bg1"/>
              </a:solidFill>
            </a:endParaRPr>
          </a:p>
          <a:p>
            <a:pPr algn="l"/>
            <a:endParaRPr lang="es-ES" sz="1800" b="1" dirty="0" smtClean="0">
              <a:solidFill>
                <a:schemeClr val="bg1"/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Tu nombre, yo al morir, invocaré,</a:t>
            </a: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Contigo iré a morar, tu faz veré.</a:t>
            </a: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Y por la eternidad pensando en tu bondad,</a:t>
            </a: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Más te amaré, más te amaré.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108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Sentir Más Grande Amor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Sentir más grande amor</dc:title>
  <dc:creator>mary</dc:creator>
  <cp:lastModifiedBy>mary</cp:lastModifiedBy>
  <cp:revision>7</cp:revision>
  <dcterms:created xsi:type="dcterms:W3CDTF">2022-02-02T16:34:41Z</dcterms:created>
  <dcterms:modified xsi:type="dcterms:W3CDTF">2022-02-02T17:48:11Z</dcterms:modified>
</cp:coreProperties>
</file>