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58E64-9A42-4C99-8CE7-10DFD08A9B8E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8065F-09B1-44AA-8C8F-AC7BFFAF85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 Mudanç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456384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/>
              <a:t>Mudança</a:t>
            </a:r>
            <a:r>
              <a:rPr lang="en-US" dirty="0"/>
              <a:t>!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9577064" cy="5616624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mudança em mim fez o meu bom Jesus,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Vindo Ele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coração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Deu-me paz divinal, deu-me gozo e luz,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Entrando Ele no meu coração.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Entrando do meu coração!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Entrando no meu coração!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Que mudança em mim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Fez o meu bom Jesus,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Vindo Ele ao meu coração</a:t>
            </a:r>
            <a:r>
              <a:rPr lang="pt-BR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andava perdido, Jesus me salvou,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Entrando no meu coração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Meus pecados sem conta, Seu sangue lavou,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Vindo Ele ao meu coração!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agora, do céu, a certeza me deu,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Entrando no meu coração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Espírito, o selo e penhor concedeu,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Vindo Ele ao meu coração.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 vale da morte não temo passar!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Ele no meu coração;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cidade celeste me vai transportar,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guarda do meu coração.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141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Que Mudança!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Que Mudança! </dc:title>
  <dc:creator>mary</dc:creator>
  <cp:lastModifiedBy>mary</cp:lastModifiedBy>
  <cp:revision>6</cp:revision>
  <dcterms:created xsi:type="dcterms:W3CDTF">2022-02-11T18:36:20Z</dcterms:created>
  <dcterms:modified xsi:type="dcterms:W3CDTF">2022-02-11T21:20:22Z</dcterms:modified>
</cp:coreProperties>
</file>