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472F-AD38-48ED-A08C-20CBEA8D5A9D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A6CB-9251-475B-BC72-B58E5FF88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472F-AD38-48ED-A08C-20CBEA8D5A9D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A6CB-9251-475B-BC72-B58E5FF88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472F-AD38-48ED-A08C-20CBEA8D5A9D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A6CB-9251-475B-BC72-B58E5FF88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472F-AD38-48ED-A08C-20CBEA8D5A9D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A6CB-9251-475B-BC72-B58E5FF88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472F-AD38-48ED-A08C-20CBEA8D5A9D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A6CB-9251-475B-BC72-B58E5FF88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472F-AD38-48ED-A08C-20CBEA8D5A9D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A6CB-9251-475B-BC72-B58E5FF88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472F-AD38-48ED-A08C-20CBEA8D5A9D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A6CB-9251-475B-BC72-B58E5FF88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472F-AD38-48ED-A08C-20CBEA8D5A9D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A6CB-9251-475B-BC72-B58E5FF88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472F-AD38-48ED-A08C-20CBEA8D5A9D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A6CB-9251-475B-BC72-B58E5FF88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472F-AD38-48ED-A08C-20CBEA8D5A9D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A6CB-9251-475B-BC72-B58E5FF88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472F-AD38-48ED-A08C-20CBEA8D5A9D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A6CB-9251-475B-BC72-B58E5FF88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0472F-AD38-48ED-A08C-20CBEA8D5A9D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4A6CB-9251-475B-BC72-B58E5FF889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kunda Kwizigira Yesu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332657"/>
            <a:ext cx="4968552" cy="50405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Nkunda</a:t>
            </a:r>
            <a:r>
              <a:rPr lang="en-US" b="1" dirty="0" smtClean="0"/>
              <a:t> </a:t>
            </a:r>
            <a:r>
              <a:rPr lang="en-US" b="1" dirty="0" err="1" smtClean="0"/>
              <a:t>Kwizigira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5760640" cy="460851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1.Nkunda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kwizigira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Nkajya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mwumvira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nishingikiriza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masezerano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Ref: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Yesu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Yesu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ndakwizeye</a:t>
            </a:r>
            <a:r>
              <a:rPr lang="en-US" b="1" dirty="0" smtClean="0">
                <a:solidFill>
                  <a:srgbClr val="FF0000"/>
                </a:solidFill>
              </a:rPr>
              <a:t>:  </a:t>
            </a:r>
            <a:r>
              <a:rPr lang="en-US" b="1" dirty="0" smtClean="0">
                <a:solidFill>
                  <a:srgbClr val="FF0000"/>
                </a:solidFill>
              </a:rPr>
              <a:t>Ur' </a:t>
            </a:r>
            <a:r>
              <a:rPr lang="en-US" b="1" dirty="0" err="1" smtClean="0">
                <a:solidFill>
                  <a:srgbClr val="FF0000"/>
                </a:solidFill>
              </a:rPr>
              <a:t>uwo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kwiringirwa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Yesu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Yesu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mwiza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nkunda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Ndusheho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kukwizera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2.Nkunda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kwizigira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Nkizwa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n'amaraso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ye.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Nishyize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Nogamo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ndatungana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3.Nkunda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kwizigira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Nkaruhuk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intambara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Y'ibicumuro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n'ibyaha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Akamp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umunezero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4.Mpimbawe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nkwizeye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Mutabaz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undengera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Nizeye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umpora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tugumane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88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Nkunda Kwizigira Yesu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Nkunda Kwizigira Yesu</dc:title>
  <dc:creator>mary</dc:creator>
  <cp:lastModifiedBy>mary</cp:lastModifiedBy>
  <cp:revision>11</cp:revision>
  <dcterms:created xsi:type="dcterms:W3CDTF">2019-08-13T19:10:02Z</dcterms:created>
  <dcterms:modified xsi:type="dcterms:W3CDTF">2022-02-14T01:06:55Z</dcterms:modified>
</cp:coreProperties>
</file>