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8313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D11D-EC57-4344-B12C-B9CE4D6DA6D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F8FE1-5A4B-457E-885C-F6C1E3D77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D11D-EC57-4344-B12C-B9CE4D6DA6D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F8FE1-5A4B-457E-885C-F6C1E3D77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D11D-EC57-4344-B12C-B9CE4D6DA6D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F8FE1-5A4B-457E-885C-F6C1E3D77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D11D-EC57-4344-B12C-B9CE4D6DA6D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F8FE1-5A4B-457E-885C-F6C1E3D77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D11D-EC57-4344-B12C-B9CE4D6DA6D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F8FE1-5A4B-457E-885C-F6C1E3D77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D11D-EC57-4344-B12C-B9CE4D6DA6D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F8FE1-5A4B-457E-885C-F6C1E3D77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D11D-EC57-4344-B12C-B9CE4D6DA6D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F8FE1-5A4B-457E-885C-F6C1E3D77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D11D-EC57-4344-B12C-B9CE4D6DA6D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F8FE1-5A4B-457E-885C-F6C1E3D77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D11D-EC57-4344-B12C-B9CE4D6DA6D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F8FE1-5A4B-457E-885C-F6C1E3D77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D11D-EC57-4344-B12C-B9CE4D6DA6D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F8FE1-5A4B-457E-885C-F6C1E3D77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D11D-EC57-4344-B12C-B9CE4D6DA6D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F8FE1-5A4B-457E-885C-F6C1E3D77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7D11D-EC57-4344-B12C-B9CE4D6DA6D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F8FE1-5A4B-457E-885C-F6C1E3D77E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coming to the Cross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nsiima Omusharab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5112568" cy="4766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Ninsiima</a:t>
            </a:r>
            <a:r>
              <a:rPr lang="en-US" b="1" dirty="0" smtClean="0"/>
              <a:t> </a:t>
            </a:r>
            <a:r>
              <a:rPr lang="en-US" b="1" dirty="0" err="1" smtClean="0"/>
              <a:t>Omusharaba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5904656" cy="554461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Nkaba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ngyend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obutoosha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Ndemirw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ebibi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byangye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Hataine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kyakubaasa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Kunyihah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obusaasi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Ninsiima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Omusharaba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Ninsiimaekyo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kituuro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Kand</a:t>
            </a:r>
            <a:r>
              <a:rPr lang="en-US" sz="2000" b="1" dirty="0" smtClean="0">
                <a:solidFill>
                  <a:srgbClr val="FF0000"/>
                </a:solidFill>
              </a:rPr>
              <a:t>' </a:t>
            </a:r>
            <a:r>
              <a:rPr lang="en-US" sz="2000" b="1" dirty="0" err="1" smtClean="0">
                <a:solidFill>
                  <a:srgbClr val="FF0000"/>
                </a:solidFill>
              </a:rPr>
              <a:t>okukira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byona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Ninsiima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Owambambiirwe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naahikire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Aha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Musharaba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ntaryebwa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Niho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naahuumuriire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Niho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naatandikiire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Okugir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obusingye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omutwaro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gwangye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Gw’ebibi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gwazikirwe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akajw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eshagama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Y'ekyambu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ky'amagara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Eyozya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emitima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Ekagyereza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kimwe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71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Ninsiima Omusharaba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Ninsiima Omusharaba </dc:title>
  <dc:creator>mary</dc:creator>
  <cp:lastModifiedBy>mary</cp:lastModifiedBy>
  <cp:revision>38</cp:revision>
  <dcterms:created xsi:type="dcterms:W3CDTF">2019-11-20T23:55:43Z</dcterms:created>
  <dcterms:modified xsi:type="dcterms:W3CDTF">2022-02-09T16:19:21Z</dcterms:modified>
</cp:coreProperties>
</file>