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9778F-18E2-4139-8C2B-8B6029A238DF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88428-7F94-4426-B07E-AC37DA344A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uyện Càng Yêu Thương Chr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20080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>
                <a:solidFill>
                  <a:schemeClr val="bg1"/>
                </a:solidFill>
              </a:rPr>
              <a:t>Nguyện </a:t>
            </a:r>
            <a:r>
              <a:rPr lang="vi-VN" dirty="0">
                <a:solidFill>
                  <a:schemeClr val="bg1"/>
                </a:solidFill>
              </a:rPr>
              <a:t>Càng Yêu Thương Christ</a:t>
            </a:r>
            <a:br>
              <a:rPr lang="vi-VN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5400600" cy="43204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 Lòng nguyện càng yêu Jesus, Mến yêu Ngài thêm!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Thành tâm quì xem chăm chú, Mến yêu Ngài thêm!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Mối sở ước chẳng chi hơn: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Yêu thương Jesus keo sơn;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Lòng nguyện ngày đêm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Mến </a:t>
            </a:r>
            <a:r>
              <a:rPr lang="vi-VN" sz="1600" b="1" dirty="0" smtClean="0">
                <a:solidFill>
                  <a:srgbClr val="FF0000"/>
                </a:solidFill>
              </a:rPr>
              <a:t>yêu Ngài thêm!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Mùi </a:t>
            </a:r>
            <a:r>
              <a:rPr lang="vi-VN" sz="1600" b="1" dirty="0" smtClean="0">
                <a:solidFill>
                  <a:schemeClr val="bg1"/>
                </a:solidFill>
              </a:rPr>
              <a:t>tục trần xưa đeo đuổi, Kiếm nơi bình yên;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Rày duy Ngài tôi theo ruổi, Kiếm ơn thượng thiên.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Nổi khẩn thiết chẳng chi hơn</a:t>
            </a:r>
            <a:r>
              <a:rPr lang="vi-VN" sz="1600" b="1" dirty="0" smtClean="0">
                <a:solidFill>
                  <a:schemeClr val="bg1"/>
                </a:solidFill>
              </a:rPr>
              <a:t>: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Nào ngại </a:t>
            </a:r>
            <a:r>
              <a:rPr lang="vi-VN" sz="1600" b="1" dirty="0" smtClean="0">
                <a:solidFill>
                  <a:schemeClr val="bg1"/>
                </a:solidFill>
              </a:rPr>
              <a:t>sẩuthan</a:t>
            </a:r>
            <a:r>
              <a:rPr lang="vi-VN" sz="1600" b="1" dirty="0" smtClean="0">
                <a:solidFill>
                  <a:schemeClr val="bg1"/>
                </a:solidFill>
              </a:rPr>
              <a:t>,  lao-lý,  Đắngcay biệtly.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Vì muôn điều kia </a:t>
            </a:r>
            <a:r>
              <a:rPr lang="vi-VN" sz="1600" b="1" dirty="0" smtClean="0">
                <a:solidFill>
                  <a:schemeClr val="bg1"/>
                </a:solidFill>
              </a:rPr>
              <a:t>theo </a:t>
            </a:r>
            <a:r>
              <a:rPr lang="vi-VN" sz="1600" b="1" dirty="0" smtClean="0">
                <a:solidFill>
                  <a:schemeClr val="bg1"/>
                </a:solidFill>
              </a:rPr>
              <a:t>ý Của Cha tử-bi; 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Giửa thửthách hát </a:t>
            </a:r>
            <a:r>
              <a:rPr lang="vi-VN" sz="1600" b="1" dirty="0" smtClean="0">
                <a:solidFill>
                  <a:schemeClr val="bg1"/>
                </a:solidFill>
              </a:rPr>
              <a:t>cao </a:t>
            </a:r>
            <a:r>
              <a:rPr lang="vi-VN" sz="1600" b="1" dirty="0" smtClean="0">
                <a:solidFill>
                  <a:schemeClr val="bg1"/>
                </a:solidFill>
              </a:rPr>
              <a:t>hơn:</a:t>
            </a:r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Hồi ngọn đèn tôi sắp tắt, Vẫn khen ngợi thôi;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Điệu nhạc lòng tôi reo rắt, Tiếng ca mừng vui,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Vẫn cứ khẩn Chúa thêm ơn.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136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Nguyện Càng Yêu Thương Christ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Nguyện Càng Yêu Thương Christ </dc:title>
  <dc:creator>mary</dc:creator>
  <cp:lastModifiedBy>mary</cp:lastModifiedBy>
  <cp:revision>13</cp:revision>
  <dcterms:created xsi:type="dcterms:W3CDTF">2022-02-01T00:38:18Z</dcterms:created>
  <dcterms:modified xsi:type="dcterms:W3CDTF">2022-02-02T15:20:14Z</dcterms:modified>
</cp:coreProperties>
</file>