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2F41F-B6AE-4BB6-8E79-596FE798F025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AEAA5-576A-45B6-A4D3-B6A3B1A672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salabani Pa mwokoz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Msalabani</a:t>
            </a:r>
            <a:r>
              <a:rPr lang="en-US" b="1" dirty="0" smtClean="0"/>
              <a:t> </a:t>
            </a:r>
            <a:r>
              <a:rPr lang="en-US" b="1" dirty="0"/>
              <a:t>Pa </a:t>
            </a:r>
            <a:r>
              <a:rPr lang="en-US" b="1" dirty="0" err="1"/>
              <a:t>mwokozi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6400800" cy="5616624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1.Msalabani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niliomba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upozi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Akaniokoa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mpenzi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Mwana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Mungu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Mwokozi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wangu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Akaniokoa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mpenzi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Mwana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Mungu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2.Chini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msumbufu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Niliomba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utakatifu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Alinikomboa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3.Aliniokoa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kunikaa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Aliponifia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4.Damu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thamani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Huniokoa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makosani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Huniendesha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5.Hicho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kijito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gharama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Leo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jivike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kuzama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uuone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81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Msalabani Pa mwokozi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Msalabani Pa mwokozi </dc:title>
  <dc:creator>mary</dc:creator>
  <cp:lastModifiedBy>mary</cp:lastModifiedBy>
  <cp:revision>14</cp:revision>
  <dcterms:created xsi:type="dcterms:W3CDTF">2022-02-22T14:46:41Z</dcterms:created>
  <dcterms:modified xsi:type="dcterms:W3CDTF">2022-02-23T16:55:43Z</dcterms:modified>
</cp:coreProperties>
</file>