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74DE-84A5-4210-AAA6-30FA60FD6AEB}" type="datetimeFigureOut">
              <a:rPr lang="en-US" smtClean="0"/>
              <a:pPr/>
              <a:t>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635EE-A3B5-4C28-AD37-DD9A84F0A8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74DE-84A5-4210-AAA6-30FA60FD6AEB}" type="datetimeFigureOut">
              <a:rPr lang="en-US" smtClean="0"/>
              <a:pPr/>
              <a:t>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635EE-A3B5-4C28-AD37-DD9A84F0A8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74DE-84A5-4210-AAA6-30FA60FD6AEB}" type="datetimeFigureOut">
              <a:rPr lang="en-US" smtClean="0"/>
              <a:pPr/>
              <a:t>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635EE-A3B5-4C28-AD37-DD9A84F0A8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74DE-84A5-4210-AAA6-30FA60FD6AEB}" type="datetimeFigureOut">
              <a:rPr lang="en-US" smtClean="0"/>
              <a:pPr/>
              <a:t>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635EE-A3B5-4C28-AD37-DD9A84F0A8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74DE-84A5-4210-AAA6-30FA60FD6AEB}" type="datetimeFigureOut">
              <a:rPr lang="en-US" smtClean="0"/>
              <a:pPr/>
              <a:t>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635EE-A3B5-4C28-AD37-DD9A84F0A8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74DE-84A5-4210-AAA6-30FA60FD6AEB}" type="datetimeFigureOut">
              <a:rPr lang="en-US" smtClean="0"/>
              <a:pPr/>
              <a:t>2/17/2022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635EE-A3B5-4C28-AD37-DD9A84F0A8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74DE-84A5-4210-AAA6-30FA60FD6AEB}" type="datetimeFigureOut">
              <a:rPr lang="en-US" smtClean="0"/>
              <a:pPr/>
              <a:t>2/17/2022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635EE-A3B5-4C28-AD37-DD9A84F0A8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74DE-84A5-4210-AAA6-30FA60FD6AEB}" type="datetimeFigureOut">
              <a:rPr lang="en-US" smtClean="0"/>
              <a:pPr/>
              <a:t>2/17/2022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635EE-A3B5-4C28-AD37-DD9A84F0A8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74DE-84A5-4210-AAA6-30FA60FD6AEB}" type="datetimeFigureOut">
              <a:rPr lang="en-US" smtClean="0"/>
              <a:pPr/>
              <a:t>2/17/2022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635EE-A3B5-4C28-AD37-DD9A84F0A8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74DE-84A5-4210-AAA6-30FA60FD6AEB}" type="datetimeFigureOut">
              <a:rPr lang="en-US" smtClean="0"/>
              <a:pPr/>
              <a:t>2/17/2022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635EE-A3B5-4C28-AD37-DD9A84F0A8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74DE-84A5-4210-AAA6-30FA60FD6AEB}" type="datetimeFigureOut">
              <a:rPr lang="en-US" smtClean="0"/>
              <a:pPr/>
              <a:t>2/17/2022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635EE-A3B5-4C28-AD37-DD9A84F0A8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B74DE-84A5-4210-AAA6-30FA60FD6AEB}" type="datetimeFigureOut">
              <a:rPr lang="en-US" smtClean="0"/>
              <a:pPr/>
              <a:t>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8635EE-A3B5-4C28-AD37-DD9A84F0A8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bide With Me.jpg"/>
          <p:cNvPicPr>
            <a:picLocks noChangeAspect="1"/>
          </p:cNvPicPr>
          <p:nvPr userDrawn="1"/>
        </p:nvPicPr>
        <p:blipFill>
          <a:blip r:embed="rId14" cstate="print">
            <a:lum bright="53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omba anay, ry Jeso Tompo 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640" y="37071"/>
            <a:ext cx="6624736" cy="476672"/>
          </a:xfrm>
        </p:spPr>
        <p:txBody>
          <a:bodyPr>
            <a:normAutofit fontScale="90000"/>
          </a:bodyPr>
          <a:lstStyle/>
          <a:p>
            <a:r>
              <a:rPr lang="pt-BR" b="1" dirty="0" smtClean="0"/>
              <a:t>Momba anay, ry Jeso Tompo o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585963"/>
            <a:ext cx="3456384" cy="4802088"/>
          </a:xfrm>
        </p:spPr>
        <p:txBody>
          <a:bodyPr>
            <a:noAutofit/>
          </a:bodyPr>
          <a:lstStyle/>
          <a:p>
            <a:pPr algn="l" fontAlgn="base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Mombà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Tompo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ô !</a:t>
            </a:r>
          </a:p>
          <a:p>
            <a:pPr algn="l" fontAlgn="base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maizina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alina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 fontAlgn="base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Tsy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misy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vonjy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tsy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aminao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 fontAlgn="base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Mpamonjy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ô !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Mombà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 fontAlgn="base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 fontAlgn="base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Mandalo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andronay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,</a:t>
            </a:r>
          </a:p>
          <a:p>
            <a:pPr algn="l" fontAlgn="base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mihalò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fifalianay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 fontAlgn="base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Miovaovao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rehetra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 fontAlgn="base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tsy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miova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ô !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Mombà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 fontAlgn="base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 fontAlgn="base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teninao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fifalianay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 fontAlgn="base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masonao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mitari-dalana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 fontAlgn="base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herinao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tanjakay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 fontAlgn="base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Sakaiza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tsara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ô !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mombà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 fontAlgn="base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 fontAlgn="base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ombanao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afa-tahotra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 fontAlgn="base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Tsy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mety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kivy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mamoy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;</a:t>
            </a:r>
          </a:p>
          <a:p>
            <a:pPr algn="l" fontAlgn="base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Tsy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misy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fahoriana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izay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 fontAlgn="base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Haninona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arovanao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 fontAlgn="base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101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Momba anay, ry Jeso Tompo 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Momba anay, ry Jeso Tompo o</dc:title>
  <dc:creator>mary</dc:creator>
  <cp:lastModifiedBy>mary</cp:lastModifiedBy>
  <cp:revision>8</cp:revision>
  <dcterms:created xsi:type="dcterms:W3CDTF">2022-02-17T01:28:29Z</dcterms:created>
  <dcterms:modified xsi:type="dcterms:W3CDTF">2022-02-17T16:56:20Z</dcterms:modified>
</cp:coreProperties>
</file>