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491B3-7042-440C-8901-5CDAA50E0E22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FD7E-0338-4A93-A909-3CA21271D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491B3-7042-440C-8901-5CDAA50E0E22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FD7E-0338-4A93-A909-3CA21271D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491B3-7042-440C-8901-5CDAA50E0E22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FD7E-0338-4A93-A909-3CA21271D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491B3-7042-440C-8901-5CDAA50E0E22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FD7E-0338-4A93-A909-3CA21271D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491B3-7042-440C-8901-5CDAA50E0E22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FD7E-0338-4A93-A909-3CA21271D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491B3-7042-440C-8901-5CDAA50E0E22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FD7E-0338-4A93-A909-3CA21271D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491B3-7042-440C-8901-5CDAA50E0E22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FD7E-0338-4A93-A909-3CA21271D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491B3-7042-440C-8901-5CDAA50E0E22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FD7E-0338-4A93-A909-3CA21271D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491B3-7042-440C-8901-5CDAA50E0E22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FD7E-0338-4A93-A909-3CA21271D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491B3-7042-440C-8901-5CDAA50E0E22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FD7E-0338-4A93-A909-3CA21271D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491B3-7042-440C-8901-5CDAA50E0E22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FD7E-0338-4A93-A909-3CA21271D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491B3-7042-440C-8901-5CDAA50E0E22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CFD7E-0338-4A93-A909-3CA21271D6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 f’ ara mi fun o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260648"/>
            <a:ext cx="4104456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Mo </a:t>
            </a:r>
            <a:r>
              <a:rPr lang="en-US" b="1" dirty="0"/>
              <a:t>f’ </a:t>
            </a:r>
            <a:r>
              <a:rPr lang="en-US" b="1" dirty="0" err="1"/>
              <a:t>ara</a:t>
            </a:r>
            <a:r>
              <a:rPr lang="en-US" b="1" dirty="0"/>
              <a:t> mi fun o</a:t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948690"/>
            <a:ext cx="6192688" cy="590931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smtClean="0"/>
              <a:t>1.Mo </a:t>
            </a:r>
            <a:r>
              <a:rPr lang="en-US" b="1" dirty="0" err="1" smtClean="0"/>
              <a:t>fara</a:t>
            </a:r>
            <a:r>
              <a:rPr lang="en-US" b="1" dirty="0" smtClean="0"/>
              <a:t> mi fun o</a:t>
            </a:r>
          </a:p>
          <a:p>
            <a:r>
              <a:rPr lang="en-US" b="1" dirty="0" smtClean="0"/>
              <a:t>Mo 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nitori</a:t>
            </a:r>
            <a:r>
              <a:rPr lang="en-US" b="1" dirty="0" smtClean="0"/>
              <a:t> re</a:t>
            </a:r>
          </a:p>
          <a:p>
            <a:r>
              <a:rPr lang="en-US" b="1" dirty="0" smtClean="0"/>
              <a:t>Kin le </a:t>
            </a:r>
            <a:r>
              <a:rPr lang="en-US" b="1" dirty="0" err="1" smtClean="0"/>
              <a:t>ra</a:t>
            </a:r>
            <a:r>
              <a:rPr lang="en-US" b="1" dirty="0" smtClean="0"/>
              <a:t> o </a:t>
            </a:r>
            <a:r>
              <a:rPr lang="en-US" b="1" dirty="0" err="1" smtClean="0"/>
              <a:t>pada</a:t>
            </a:r>
            <a:endParaRPr lang="en-US" b="1" dirty="0" smtClean="0"/>
          </a:p>
          <a:p>
            <a:r>
              <a:rPr lang="en-US" b="1" dirty="0" err="1" smtClean="0"/>
              <a:t>Ko</a:t>
            </a:r>
            <a:r>
              <a:rPr lang="en-US" b="1" dirty="0" smtClean="0"/>
              <a:t> le </a:t>
            </a:r>
            <a:r>
              <a:rPr lang="en-US" b="1" dirty="0" err="1" smtClean="0"/>
              <a:t>jinde</a:t>
            </a:r>
            <a:r>
              <a:rPr lang="en-US" b="1" dirty="0" smtClean="0"/>
              <a:t> </a:t>
            </a:r>
            <a:r>
              <a:rPr lang="en-US" b="1" dirty="0" err="1" smtClean="0"/>
              <a:t>nn'oku</a:t>
            </a:r>
            <a:endParaRPr lang="en-US" b="1" dirty="0" smtClean="0"/>
          </a:p>
          <a:p>
            <a:r>
              <a:rPr lang="en-US" b="1" dirty="0" smtClean="0"/>
              <a:t>Mo </a:t>
            </a:r>
            <a:r>
              <a:rPr lang="en-US" b="1" dirty="0" err="1" smtClean="0"/>
              <a:t>fara</a:t>
            </a:r>
            <a:r>
              <a:rPr lang="en-US" b="1" dirty="0" smtClean="0"/>
              <a:t> mi fun o.</a:t>
            </a:r>
          </a:p>
          <a:p>
            <a:r>
              <a:rPr lang="en-US" b="1" dirty="0" err="1" smtClean="0"/>
              <a:t>Kini</a:t>
            </a:r>
            <a:r>
              <a:rPr lang="en-US" b="1" dirty="0" smtClean="0"/>
              <a:t> '</a:t>
            </a:r>
            <a:r>
              <a:rPr lang="en-US" b="1" dirty="0" err="1" smtClean="0"/>
              <a:t>wo</a:t>
            </a:r>
            <a:r>
              <a:rPr lang="en-US" b="1" dirty="0" smtClean="0"/>
              <a:t> se fun Mi?</a:t>
            </a:r>
          </a:p>
          <a:p>
            <a:endParaRPr lang="en-US" b="1" dirty="0" smtClean="0"/>
          </a:p>
          <a:p>
            <a:r>
              <a:rPr lang="en-US" b="1" dirty="0" smtClean="0"/>
              <a:t>2.Mo </a:t>
            </a:r>
            <a:r>
              <a:rPr lang="en-US" b="1" dirty="0" err="1" smtClean="0"/>
              <a:t>fojo</a:t>
            </a:r>
            <a:r>
              <a:rPr lang="en-US" b="1" dirty="0" smtClean="0"/>
              <a:t> aye Mi</a:t>
            </a:r>
          </a:p>
          <a:p>
            <a:r>
              <a:rPr lang="en-US" b="1" dirty="0" smtClean="0"/>
              <a:t>Se </a:t>
            </a:r>
            <a:r>
              <a:rPr lang="en-US" b="1" dirty="0" err="1" smtClean="0"/>
              <a:t>wahala</a:t>
            </a:r>
            <a:r>
              <a:rPr lang="en-US" b="1" dirty="0" smtClean="0"/>
              <a:t> fun o</a:t>
            </a:r>
          </a:p>
          <a:p>
            <a:r>
              <a:rPr lang="en-US" b="1" dirty="0" err="1" smtClean="0"/>
              <a:t>ki</a:t>
            </a:r>
            <a:r>
              <a:rPr lang="en-US" b="1" dirty="0" smtClean="0"/>
              <a:t> </a:t>
            </a:r>
            <a:r>
              <a:rPr lang="en-US" b="1" dirty="0" err="1" smtClean="0"/>
              <a:t>iwo</a:t>
            </a:r>
            <a:r>
              <a:rPr lang="en-US" b="1" dirty="0" smtClean="0"/>
              <a:t> </a:t>
            </a:r>
            <a:r>
              <a:rPr lang="en-US" b="1" dirty="0" err="1" smtClean="0"/>
              <a:t>ba</a:t>
            </a:r>
            <a:r>
              <a:rPr lang="en-US" b="1" dirty="0" smtClean="0"/>
              <a:t> le mo</a:t>
            </a:r>
          </a:p>
          <a:p>
            <a:r>
              <a:rPr lang="en-US" b="1" dirty="0" err="1" smtClean="0"/>
              <a:t>Adun</a:t>
            </a:r>
            <a:r>
              <a:rPr lang="en-US" b="1" dirty="0" smtClean="0"/>
              <a:t> </a:t>
            </a:r>
            <a:r>
              <a:rPr lang="en-US" b="1" dirty="0" err="1" smtClean="0"/>
              <a:t>ayeraye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Mo lo </a:t>
            </a:r>
            <a:r>
              <a:rPr lang="en-US" b="1" dirty="0" err="1" smtClean="0"/>
              <a:t>opo</a:t>
            </a:r>
            <a:r>
              <a:rPr lang="en-US" b="1" dirty="0" smtClean="0"/>
              <a:t> </a:t>
            </a:r>
            <a:r>
              <a:rPr lang="en-US" b="1" dirty="0" err="1" smtClean="0"/>
              <a:t>odun</a:t>
            </a:r>
            <a:r>
              <a:rPr lang="en-US" b="1" dirty="0" smtClean="0"/>
              <a:t> fun o</a:t>
            </a:r>
          </a:p>
          <a:p>
            <a:r>
              <a:rPr lang="en-US" b="1" dirty="0" smtClean="0"/>
              <a:t>O lo </a:t>
            </a:r>
            <a:r>
              <a:rPr lang="en-US" b="1" dirty="0" err="1" smtClean="0"/>
              <a:t>kan</a:t>
            </a:r>
            <a:r>
              <a:rPr lang="en-US" b="1" dirty="0" smtClean="0"/>
              <a:t> </a:t>
            </a:r>
            <a:r>
              <a:rPr lang="en-US" b="1" dirty="0" err="1" smtClean="0"/>
              <a:t>funmi</a:t>
            </a:r>
            <a:r>
              <a:rPr lang="en-US" b="1" dirty="0" smtClean="0"/>
              <a:t> bi?</a:t>
            </a:r>
          </a:p>
          <a:p>
            <a:endParaRPr lang="en-US" b="1" dirty="0" smtClean="0"/>
          </a:p>
          <a:p>
            <a:r>
              <a:rPr lang="en-US" b="1" dirty="0" smtClean="0"/>
              <a:t>3. Ile </a:t>
            </a:r>
            <a:r>
              <a:rPr lang="en-US" b="1" dirty="0" err="1" smtClean="0"/>
              <a:t>ti</a:t>
            </a:r>
            <a:r>
              <a:rPr lang="en-US" b="1" dirty="0" smtClean="0"/>
              <a:t> Baba Mi,</a:t>
            </a:r>
          </a:p>
          <a:p>
            <a:r>
              <a:rPr lang="en-US" b="1" dirty="0" smtClean="0"/>
              <a:t>At' </a:t>
            </a:r>
            <a:r>
              <a:rPr lang="en-US" b="1" dirty="0" err="1" smtClean="0"/>
              <a:t>ite</a:t>
            </a:r>
            <a:r>
              <a:rPr lang="en-US" b="1" dirty="0" smtClean="0"/>
              <a:t> </a:t>
            </a:r>
            <a:r>
              <a:rPr lang="en-US" b="1" dirty="0" err="1" smtClean="0"/>
              <a:t>ogo</a:t>
            </a:r>
            <a:r>
              <a:rPr lang="en-US" b="1" dirty="0" smtClean="0"/>
              <a:t> Mi;</a:t>
            </a:r>
          </a:p>
          <a:p>
            <a:r>
              <a:rPr lang="en-US" b="1" dirty="0" smtClean="0"/>
              <a:t>Mo </a:t>
            </a:r>
            <a:r>
              <a:rPr lang="en-US" b="1" dirty="0" err="1" smtClean="0"/>
              <a:t>fi</a:t>
            </a:r>
            <a:r>
              <a:rPr lang="en-US" b="1" dirty="0" smtClean="0"/>
              <a:t> </a:t>
            </a:r>
            <a:r>
              <a:rPr lang="en-US" b="1" dirty="0" err="1" smtClean="0"/>
              <a:t>sile</a:t>
            </a:r>
            <a:r>
              <a:rPr lang="en-US" b="1" dirty="0" smtClean="0"/>
              <a:t> </a:t>
            </a:r>
            <a:r>
              <a:rPr lang="en-US" b="1" dirty="0" err="1" smtClean="0"/>
              <a:t>w'aye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Mo </a:t>
            </a:r>
            <a:r>
              <a:rPr lang="en-US" b="1" dirty="0" err="1" smtClean="0"/>
              <a:t>d'alarinkiri</a:t>
            </a:r>
            <a:endParaRPr lang="en-US" b="1" dirty="0" smtClean="0"/>
          </a:p>
          <a:p>
            <a:r>
              <a:rPr lang="en-US" b="1" dirty="0" smtClean="0"/>
              <a:t>Mo file </a:t>
            </a:r>
            <a:r>
              <a:rPr lang="en-US" b="1" dirty="0" err="1" smtClean="0"/>
              <a:t>tori</a:t>
            </a:r>
            <a:r>
              <a:rPr lang="en-US" b="1" dirty="0" smtClean="0"/>
              <a:t> re,</a:t>
            </a:r>
          </a:p>
          <a:p>
            <a:r>
              <a:rPr lang="en-US" b="1" dirty="0" err="1" smtClean="0"/>
              <a:t>Ki</a:t>
            </a:r>
            <a:r>
              <a:rPr lang="en-US" b="1" dirty="0" smtClean="0"/>
              <a:t> lo file fun Mi?.</a:t>
            </a:r>
          </a:p>
          <a:p>
            <a:endParaRPr lang="en-US" b="1" dirty="0" smtClean="0"/>
          </a:p>
          <a:p>
            <a:r>
              <a:rPr lang="en-US" b="1" dirty="0" smtClean="0"/>
              <a:t>4. Mo </a:t>
            </a:r>
            <a:r>
              <a:rPr lang="en-US" b="1" dirty="0" err="1" smtClean="0"/>
              <a:t>jiya</a:t>
            </a:r>
            <a:r>
              <a:rPr lang="en-US" b="1" dirty="0" smtClean="0"/>
              <a:t> </a:t>
            </a:r>
            <a:r>
              <a:rPr lang="en-US" b="1" dirty="0" err="1" smtClean="0"/>
              <a:t>po</a:t>
            </a:r>
            <a:r>
              <a:rPr lang="en-US" b="1" dirty="0" smtClean="0"/>
              <a:t> fun o,</a:t>
            </a:r>
          </a:p>
          <a:p>
            <a:r>
              <a:rPr lang="en-US" b="1" dirty="0" smtClean="0"/>
              <a:t>Ti </a:t>
            </a:r>
            <a:r>
              <a:rPr lang="en-US" b="1" dirty="0" err="1" smtClean="0"/>
              <a:t>enu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 le so;</a:t>
            </a:r>
          </a:p>
          <a:p>
            <a:r>
              <a:rPr lang="en-US" b="1" dirty="0" smtClean="0"/>
              <a:t>Mo </a:t>
            </a:r>
            <a:r>
              <a:rPr lang="en-US" b="1" dirty="0" err="1" smtClean="0"/>
              <a:t>jijakadi</a:t>
            </a:r>
            <a:r>
              <a:rPr lang="en-US" b="1" dirty="0" smtClean="0"/>
              <a:t> </a:t>
            </a:r>
            <a:r>
              <a:rPr lang="en-US" b="1" dirty="0" err="1" smtClean="0"/>
              <a:t>nla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'</a:t>
            </a:r>
            <a:r>
              <a:rPr lang="en-US" b="1" dirty="0" err="1" smtClean="0"/>
              <a:t>Tori</a:t>
            </a:r>
            <a:r>
              <a:rPr lang="en-US" b="1" dirty="0" smtClean="0"/>
              <a:t> </a:t>
            </a:r>
            <a:r>
              <a:rPr lang="en-US" b="1" dirty="0" err="1" smtClean="0"/>
              <a:t>igbala</a:t>
            </a:r>
            <a:r>
              <a:rPr lang="en-US" b="1" dirty="0" smtClean="0"/>
              <a:t> re;</a:t>
            </a:r>
          </a:p>
          <a:p>
            <a:r>
              <a:rPr lang="en-US" b="1" dirty="0" smtClean="0"/>
              <a:t>Mo </a:t>
            </a:r>
            <a:r>
              <a:rPr lang="en-US" b="1" dirty="0" err="1" smtClean="0"/>
              <a:t>jiya</a:t>
            </a:r>
            <a:r>
              <a:rPr lang="en-US" b="1" dirty="0" smtClean="0"/>
              <a:t> </a:t>
            </a:r>
            <a:r>
              <a:rPr lang="en-US" b="1" dirty="0" err="1" smtClean="0"/>
              <a:t>po</a:t>
            </a:r>
            <a:r>
              <a:rPr lang="en-US" b="1" dirty="0" smtClean="0"/>
              <a:t> fun o,</a:t>
            </a:r>
          </a:p>
          <a:p>
            <a:r>
              <a:rPr lang="en-US" b="1" dirty="0" smtClean="0"/>
              <a:t>O le </a:t>
            </a:r>
            <a:r>
              <a:rPr lang="en-US" b="1" dirty="0" err="1" smtClean="0"/>
              <a:t>jiya</a:t>
            </a:r>
            <a:r>
              <a:rPr lang="en-US" b="1" dirty="0" smtClean="0"/>
              <a:t> fun Mi?.</a:t>
            </a:r>
          </a:p>
          <a:p>
            <a:endParaRPr lang="en-US" b="1" dirty="0" smtClean="0"/>
          </a:p>
          <a:p>
            <a:r>
              <a:rPr lang="en-US" b="1" dirty="0" smtClean="0"/>
              <a:t>5. Mo mu </a:t>
            </a:r>
            <a:r>
              <a:rPr lang="en-US" b="1" dirty="0" err="1" smtClean="0"/>
              <a:t>igbala</a:t>
            </a:r>
            <a:r>
              <a:rPr lang="en-US" b="1" dirty="0" smtClean="0"/>
              <a:t> </a:t>
            </a:r>
            <a:r>
              <a:rPr lang="en-US" b="1" dirty="0" err="1" smtClean="0"/>
              <a:t>nla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Lat' </a:t>
            </a:r>
            <a:r>
              <a:rPr lang="en-US" b="1" dirty="0" err="1" smtClean="0"/>
              <a:t>ile</a:t>
            </a:r>
            <a:r>
              <a:rPr lang="en-US" b="1" dirty="0" smtClean="0"/>
              <a:t> Baba Mi;</a:t>
            </a:r>
          </a:p>
          <a:p>
            <a:r>
              <a:rPr lang="en-US" b="1" dirty="0" err="1" smtClean="0"/>
              <a:t>Wa</a:t>
            </a:r>
            <a:r>
              <a:rPr lang="en-US" b="1" dirty="0" smtClean="0"/>
              <a:t>, </a:t>
            </a:r>
            <a:r>
              <a:rPr lang="en-US" b="1" dirty="0" err="1" smtClean="0"/>
              <a:t>lati</a:t>
            </a:r>
            <a:r>
              <a:rPr lang="en-US" b="1" dirty="0" smtClean="0"/>
              <a:t> </a:t>
            </a:r>
            <a:r>
              <a:rPr lang="en-US" b="1" dirty="0" err="1" smtClean="0"/>
              <a:t>fi</a:t>
            </a:r>
            <a:r>
              <a:rPr lang="en-US" b="1" dirty="0" smtClean="0"/>
              <a:t> fun o,</a:t>
            </a:r>
          </a:p>
          <a:p>
            <a:r>
              <a:rPr lang="en-US" b="1" dirty="0" err="1" smtClean="0"/>
              <a:t>Ati</a:t>
            </a:r>
            <a:r>
              <a:rPr lang="en-US" b="1" dirty="0" smtClean="0"/>
              <a:t> </a:t>
            </a:r>
            <a:r>
              <a:rPr lang="en-US" b="1" dirty="0" err="1" smtClean="0"/>
              <a:t>idariji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Mo m </a:t>
            </a:r>
            <a:r>
              <a:rPr lang="en-US" b="1" dirty="0" err="1" smtClean="0"/>
              <a:t>ebun</a:t>
            </a:r>
            <a:r>
              <a:rPr lang="en-US" b="1" dirty="0" smtClean="0"/>
              <a:t> </a:t>
            </a:r>
            <a:r>
              <a:rPr lang="en-US" b="1" dirty="0" err="1" smtClean="0"/>
              <a:t>wa</a:t>
            </a:r>
            <a:r>
              <a:rPr lang="en-US" b="1" dirty="0" smtClean="0"/>
              <a:t> fun o.</a:t>
            </a:r>
          </a:p>
          <a:p>
            <a:r>
              <a:rPr lang="en-US" b="1" dirty="0" err="1" smtClean="0"/>
              <a:t>Ki</a:t>
            </a:r>
            <a:r>
              <a:rPr lang="en-US" b="1" dirty="0" smtClean="0"/>
              <a:t> lo mu </a:t>
            </a:r>
            <a:r>
              <a:rPr lang="en-US" b="1" dirty="0" err="1" smtClean="0"/>
              <a:t>wa</a:t>
            </a:r>
            <a:r>
              <a:rPr lang="en-US" b="1" dirty="0" smtClean="0"/>
              <a:t> fun mi?.</a:t>
            </a:r>
          </a:p>
          <a:p>
            <a:endParaRPr lang="en-US" b="1" dirty="0" smtClean="0"/>
          </a:p>
          <a:p>
            <a:r>
              <a:rPr lang="en-US" b="1" dirty="0" smtClean="0"/>
              <a:t>6. </a:t>
            </a:r>
            <a:r>
              <a:rPr lang="en-US" b="1" dirty="0" err="1" smtClean="0"/>
              <a:t>Fi</a:t>
            </a:r>
            <a:r>
              <a:rPr lang="en-US" b="1" dirty="0" smtClean="0"/>
              <a:t> </a:t>
            </a:r>
            <a:r>
              <a:rPr lang="en-US" b="1" dirty="0" err="1" smtClean="0"/>
              <a:t>ara</a:t>
            </a:r>
            <a:r>
              <a:rPr lang="en-US" b="1" dirty="0" smtClean="0"/>
              <a:t> re fun Mi,</a:t>
            </a:r>
          </a:p>
          <a:p>
            <a:r>
              <a:rPr lang="en-US" b="1" dirty="0" err="1" smtClean="0"/>
              <a:t>Fi</a:t>
            </a:r>
            <a:r>
              <a:rPr lang="en-US" b="1" dirty="0" smtClean="0"/>
              <a:t> aye re sin Mi,</a:t>
            </a:r>
          </a:p>
          <a:p>
            <a:r>
              <a:rPr lang="en-US" b="1" dirty="0" err="1" smtClean="0"/>
              <a:t>Diju</a:t>
            </a:r>
            <a:r>
              <a:rPr lang="en-US" b="1" dirty="0" smtClean="0"/>
              <a:t> </a:t>
            </a:r>
            <a:r>
              <a:rPr lang="en-US" b="1" dirty="0" err="1" smtClean="0"/>
              <a:t>si</a:t>
            </a:r>
            <a:r>
              <a:rPr lang="en-US" b="1" dirty="0" smtClean="0"/>
              <a:t> </a:t>
            </a:r>
            <a:r>
              <a:rPr lang="en-US" b="1" dirty="0" err="1" smtClean="0"/>
              <a:t>nkan</a:t>
            </a:r>
            <a:r>
              <a:rPr lang="en-US" b="1" dirty="0" smtClean="0"/>
              <a:t> </a:t>
            </a:r>
            <a:r>
              <a:rPr lang="en-US" b="1" dirty="0" err="1" smtClean="0"/>
              <a:t>taye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Si </a:t>
            </a:r>
            <a:r>
              <a:rPr lang="en-US" b="1" dirty="0" err="1" smtClean="0"/>
              <a:t>wo</a:t>
            </a:r>
            <a:r>
              <a:rPr lang="en-US" b="1" dirty="0" smtClean="0"/>
              <a:t> </a:t>
            </a:r>
            <a:r>
              <a:rPr lang="en-US" b="1" dirty="0" err="1" smtClean="0"/>
              <a:t>ohun</a:t>
            </a:r>
            <a:r>
              <a:rPr lang="en-US" b="1" dirty="0" smtClean="0"/>
              <a:t> </a:t>
            </a:r>
            <a:r>
              <a:rPr lang="en-US" b="1" dirty="0" err="1" smtClean="0"/>
              <a:t>torun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Mo </a:t>
            </a:r>
            <a:r>
              <a:rPr lang="en-US" b="1" dirty="0" err="1" smtClean="0"/>
              <a:t>fara</a:t>
            </a:r>
            <a:r>
              <a:rPr lang="en-US" b="1" dirty="0" smtClean="0"/>
              <a:t> Mi fun o,</a:t>
            </a:r>
          </a:p>
          <a:p>
            <a:r>
              <a:rPr lang="en-US" b="1" dirty="0" smtClean="0"/>
              <a:t>Si </a:t>
            </a:r>
            <a:r>
              <a:rPr lang="en-US" b="1" dirty="0" err="1" smtClean="0"/>
              <a:t>fara</a:t>
            </a:r>
            <a:r>
              <a:rPr lang="en-US" b="1" dirty="0" smtClean="0"/>
              <a:t> re fun </a:t>
            </a:r>
            <a:r>
              <a:rPr lang="en-US" b="1" dirty="0" err="1" smtClean="0"/>
              <a:t>Mi.Amin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196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Mo f’ ara mi fun 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Mo f’ ara mi fun o </dc:title>
  <dc:creator>mary</dc:creator>
  <cp:lastModifiedBy>mary</cp:lastModifiedBy>
  <cp:revision>8</cp:revision>
  <dcterms:created xsi:type="dcterms:W3CDTF">2022-02-28T16:23:17Z</dcterms:created>
  <dcterms:modified xsi:type="dcterms:W3CDTF">2022-02-28T18:20:37Z</dcterms:modified>
</cp:coreProperties>
</file>