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34F7-D7F8-4EFD-B384-EFDFDF83C0E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8801-BAE7-467D-9AAB-54AD1EAB8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34F7-D7F8-4EFD-B384-EFDFDF83C0E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8801-BAE7-467D-9AAB-54AD1EAB8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34F7-D7F8-4EFD-B384-EFDFDF83C0E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8801-BAE7-467D-9AAB-54AD1EAB8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34F7-D7F8-4EFD-B384-EFDFDF83C0E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8801-BAE7-467D-9AAB-54AD1EAB8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34F7-D7F8-4EFD-B384-EFDFDF83C0E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8801-BAE7-467D-9AAB-54AD1EAB8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34F7-D7F8-4EFD-B384-EFDFDF83C0E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8801-BAE7-467D-9AAB-54AD1EAB8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34F7-D7F8-4EFD-B384-EFDFDF83C0E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8801-BAE7-467D-9AAB-54AD1EAB8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34F7-D7F8-4EFD-B384-EFDFDF83C0E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8801-BAE7-467D-9AAB-54AD1EAB8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34F7-D7F8-4EFD-B384-EFDFDF83C0E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8801-BAE7-467D-9AAB-54AD1EAB8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34F7-D7F8-4EFD-B384-EFDFDF83C0E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8801-BAE7-467D-9AAB-54AD1EAB8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34F7-D7F8-4EFD-B384-EFDFDF83C0E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8801-BAE7-467D-9AAB-54AD1EAB8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834F7-D7F8-4EFD-B384-EFDFDF83C0E1}" type="datetimeFigureOut">
              <a:rPr lang="en-US" smtClean="0"/>
              <a:t>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F8801-BAE7-467D-9AAB-54AD1EAB80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hr Lieben möcht ich dic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264696" cy="506487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Mehr Lieben möcht ich dich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620688"/>
            <a:ext cx="7309320" cy="6237312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Mehr lieben möcht ich Dich,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hör mein Gebet!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Ich flehe inniglich,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ruf früh und spät: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Mehr lieben möcht ich dich,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mehr lieben, Heiland, Dich!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Mehr lieben Dich,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mehr lieben Dich!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Einst sucht ich </a:t>
            </a:r>
            <a:r>
              <a:rPr lang="de-DE" sz="1800" b="1" dirty="0" smtClean="0">
                <a:solidFill>
                  <a:schemeClr val="bg1"/>
                </a:solidFill>
              </a:rPr>
              <a:t>außer </a:t>
            </a:r>
            <a:r>
              <a:rPr lang="de-DE" sz="1800" b="1" dirty="0" smtClean="0">
                <a:solidFill>
                  <a:schemeClr val="bg1"/>
                </a:solidFill>
              </a:rPr>
              <a:t>dir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mein Glück und Teil;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Doch du gabst Jesus mir,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dein volles Heil.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Das ist, mehr lieben dich,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Drückt mich auch Kummer hier,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bist du nicht fern,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drum preis ich nun allhier,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Dich meinen Herrn!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O la</a:t>
            </a:r>
            <a:r>
              <a:rPr lang="de-DE" sz="1800" b="1" dirty="0" smtClean="0">
                <a:solidFill>
                  <a:schemeClr val="bg1"/>
                </a:solidFill>
              </a:rPr>
              <a:t>ß mich </a:t>
            </a:r>
            <a:r>
              <a:rPr lang="de-DE" sz="1800" b="1" dirty="0" smtClean="0">
                <a:solidFill>
                  <a:schemeClr val="bg1"/>
                </a:solidFill>
              </a:rPr>
              <a:t>lieben dich,</a:t>
            </a: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de-DE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100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Mehr Lieben möcht ich dich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Mehr Lieben möcht ich dich</dc:title>
  <dc:creator>mary</dc:creator>
  <cp:lastModifiedBy>mary</cp:lastModifiedBy>
  <cp:revision>14</cp:revision>
  <dcterms:created xsi:type="dcterms:W3CDTF">2022-02-03T16:42:11Z</dcterms:created>
  <dcterms:modified xsi:type="dcterms:W3CDTF">2022-02-03T18:28:35Z</dcterms:modified>
</cp:coreProperties>
</file>