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7EC05-0A7C-48BB-9C0F-661598106481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2D8BF-7DF8-4271-9788-E1F2CC7F29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ë tepër dashuri pian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104456" cy="65050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Më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tepër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dashuri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980728"/>
            <a:ext cx="5616624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tepër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dashuri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Për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ty</a:t>
            </a:r>
            <a:r>
              <a:rPr lang="en-US" sz="1800" b="1" dirty="0" smtClean="0">
                <a:solidFill>
                  <a:schemeClr val="bg1"/>
                </a:solidFill>
              </a:rPr>
              <a:t>, o </a:t>
            </a:r>
            <a:r>
              <a:rPr lang="en-US" sz="1800" b="1" dirty="0" err="1" smtClean="0">
                <a:solidFill>
                  <a:schemeClr val="bg1"/>
                </a:solidFill>
              </a:rPr>
              <a:t>Zot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Kjo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ësht</a:t>
            </a:r>
            <a:r>
              <a:rPr lang="en-US" sz="1800" b="1" dirty="0" smtClean="0">
                <a:solidFill>
                  <a:schemeClr val="bg1"/>
                </a:solidFill>
              </a:rPr>
              <a:t>’ </a:t>
            </a:r>
            <a:r>
              <a:rPr lang="en-US" sz="1800" b="1" dirty="0" err="1" smtClean="0">
                <a:solidFill>
                  <a:schemeClr val="bg1"/>
                </a:solidFill>
              </a:rPr>
              <a:t>dëshira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që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Unë</a:t>
            </a:r>
            <a:r>
              <a:rPr lang="en-US" sz="1800" b="1" dirty="0" smtClean="0">
                <a:solidFill>
                  <a:schemeClr val="bg1"/>
                </a:solidFill>
              </a:rPr>
              <a:t> e </a:t>
            </a:r>
            <a:r>
              <a:rPr lang="en-US" sz="1800" b="1" dirty="0" err="1" smtClean="0">
                <a:solidFill>
                  <a:schemeClr val="bg1"/>
                </a:solidFill>
              </a:rPr>
              <a:t>kam</a:t>
            </a:r>
            <a:r>
              <a:rPr lang="en-US" sz="1800" b="1" dirty="0" smtClean="0">
                <a:solidFill>
                  <a:schemeClr val="bg1"/>
                </a:solidFill>
              </a:rPr>
              <a:t> sot.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Refreni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Unë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kërkoj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tepër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dashuri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Për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ty</a:t>
            </a:r>
            <a:r>
              <a:rPr lang="en-US" sz="1800" b="1" dirty="0" smtClean="0">
                <a:solidFill>
                  <a:srgbClr val="FF0000"/>
                </a:solidFill>
              </a:rPr>
              <a:t>, o </a:t>
            </a:r>
            <a:r>
              <a:rPr lang="en-US" sz="1800" b="1" dirty="0" err="1" smtClean="0">
                <a:solidFill>
                  <a:srgbClr val="FF0000"/>
                </a:solidFill>
              </a:rPr>
              <a:t>Zot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Për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ty</a:t>
            </a:r>
            <a:r>
              <a:rPr lang="en-US" sz="1800" b="1" dirty="0" smtClean="0">
                <a:solidFill>
                  <a:srgbClr val="FF0000"/>
                </a:solidFill>
              </a:rPr>
              <a:t>, o </a:t>
            </a:r>
            <a:r>
              <a:rPr lang="en-US" sz="1800" b="1" dirty="0" err="1" smtClean="0">
                <a:solidFill>
                  <a:srgbClr val="FF0000"/>
                </a:solidFill>
              </a:rPr>
              <a:t>Zot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At’ </a:t>
            </a:r>
            <a:r>
              <a:rPr lang="en-US" sz="1800" b="1" dirty="0" err="1" smtClean="0">
                <a:solidFill>
                  <a:schemeClr val="bg1"/>
                </a:solidFill>
              </a:rPr>
              <a:t>qejf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që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bota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jep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Kërkoja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unë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Por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unë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tash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kërkoj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Këtu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gjunjë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pikëllim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butë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Tek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unë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punofsh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Prej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zemrës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sime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Zot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Çdo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largofsh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At’ </a:t>
            </a:r>
            <a:r>
              <a:rPr lang="en-US" sz="1800" b="1" dirty="0" err="1" smtClean="0">
                <a:solidFill>
                  <a:schemeClr val="bg1"/>
                </a:solidFill>
              </a:rPr>
              <a:t>ditë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frymën</a:t>
            </a:r>
            <a:r>
              <a:rPr lang="en-US" sz="1800" b="1" dirty="0" smtClean="0">
                <a:solidFill>
                  <a:schemeClr val="bg1"/>
                </a:solidFill>
              </a:rPr>
              <a:t> e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Fundit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jap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Unë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këtë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dëshirë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S’do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marr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prapë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97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Më tepër dashuri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Më tepër dashuri</dc:title>
  <dc:creator>mary</dc:creator>
  <cp:lastModifiedBy>mary</cp:lastModifiedBy>
  <cp:revision>4</cp:revision>
  <dcterms:created xsi:type="dcterms:W3CDTF">2022-02-01T00:16:24Z</dcterms:created>
  <dcterms:modified xsi:type="dcterms:W3CDTF">2022-02-04T21:19:48Z</dcterms:modified>
</cp:coreProperties>
</file>