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2344D-4050-4003-B64A-AF836B65031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43FD2-92E4-4856-BFC3-F716419825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 mult sa te iubes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4896544" cy="38985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>
                <a:solidFill>
                  <a:schemeClr val="bg1"/>
                </a:solidFill>
              </a:rPr>
              <a:t>Mai </a:t>
            </a:r>
            <a:r>
              <a:rPr lang="fr-FR" b="1" dirty="0" err="1">
                <a:solidFill>
                  <a:schemeClr val="bg1"/>
                </a:solidFill>
              </a:rPr>
              <a:t>mult</a:t>
            </a:r>
            <a:r>
              <a:rPr lang="fr-FR" b="1" dirty="0">
                <a:solidFill>
                  <a:schemeClr val="bg1"/>
                </a:solidFill>
              </a:rPr>
              <a:t> sa te </a:t>
            </a:r>
            <a:r>
              <a:rPr lang="fr-FR" b="1" dirty="0" err="1">
                <a:solidFill>
                  <a:schemeClr val="bg1"/>
                </a:solidFill>
              </a:rPr>
              <a:t>iubesc</a:t>
            </a:r>
            <a:r>
              <a:rPr lang="fr-FR" b="1" dirty="0">
                <a:solidFill>
                  <a:schemeClr val="bg1"/>
                </a:solidFill>
              </a:rPr>
              <a:t/>
            </a:r>
            <a:br>
              <a:rPr lang="fr-FR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320480" cy="4946104"/>
          </a:xfrm>
        </p:spPr>
        <p:txBody>
          <a:bodyPr numCol="1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1. Mai mult să Te iubesc,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Doamne, aş vrea,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Din inimă-ndrăznesc a Te ruga</a:t>
            </a:r>
            <a:r>
              <a:rPr lang="vi-VN" sz="1800" b="1" dirty="0" smtClean="0">
                <a:solidFill>
                  <a:schemeClr val="bg1"/>
                </a:solidFill>
              </a:rPr>
              <a:t>!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vi-VN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Mai </a:t>
            </a:r>
            <a:r>
              <a:rPr lang="vi-VN" sz="1800" b="1" dirty="0" smtClean="0">
                <a:solidFill>
                  <a:srgbClr val="FF0000"/>
                </a:solidFill>
              </a:rPr>
              <a:t>mult să Te iubesc, Mântuitorule!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Să Te iubesc, să Te iubesc!</a:t>
            </a:r>
          </a:p>
          <a:p>
            <a:pPr algn="l"/>
            <a:endParaRPr lang="vi-VN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2. Nu-n Tine am căutat scăparea mea,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Azi, însă, mă întorc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Spre mila Ta.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3. Dureri de-or apăsa şi crucea grea,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Ca Tine-a o purta,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Doamne, aş vrea.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74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Mai mult sa te iubesc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Mai mult sa te iubesc </dc:title>
  <dc:creator>mary</dc:creator>
  <cp:lastModifiedBy>mary</cp:lastModifiedBy>
  <cp:revision>9</cp:revision>
  <dcterms:created xsi:type="dcterms:W3CDTF">2022-02-03T16:26:57Z</dcterms:created>
  <dcterms:modified xsi:type="dcterms:W3CDTF">2022-02-04T22:44:41Z</dcterms:modified>
</cp:coreProperties>
</file>