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0B96-89CE-4F82-8B7B-011277CA3267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BCEA-1905-479F-966F-148C5B4810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0B96-89CE-4F82-8B7B-011277CA3267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BCEA-1905-479F-966F-148C5B4810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0B96-89CE-4F82-8B7B-011277CA3267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BCEA-1905-479F-966F-148C5B4810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0B96-89CE-4F82-8B7B-011277CA3267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BCEA-1905-479F-966F-148C5B4810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0B96-89CE-4F82-8B7B-011277CA3267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BCEA-1905-479F-966F-148C5B4810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0B96-89CE-4F82-8B7B-011277CA3267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BCEA-1905-479F-966F-148C5B4810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0B96-89CE-4F82-8B7B-011277CA3267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BCEA-1905-479F-966F-148C5B4810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0B96-89CE-4F82-8B7B-011277CA3267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BCEA-1905-479F-966F-148C5B4810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0B96-89CE-4F82-8B7B-011277CA3267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BCEA-1905-479F-966F-148C5B4810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0B96-89CE-4F82-8B7B-011277CA3267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BCEA-1905-479F-966F-148C5B4810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0B96-89CE-4F82-8B7B-011277CA3267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BCEA-1905-479F-966F-148C5B4810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10B96-89CE-4F82-8B7B-011277CA3267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8BCEA-1905-479F-966F-148C5B4810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bih Kasihi-Mu, O Tuhan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260648"/>
            <a:ext cx="6408712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Lebih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Kasihi</a:t>
            </a:r>
            <a:r>
              <a:rPr lang="en-US" b="1" dirty="0">
                <a:solidFill>
                  <a:schemeClr val="bg1"/>
                </a:solidFill>
              </a:rPr>
              <a:t>-Mu, O </a:t>
            </a:r>
            <a:r>
              <a:rPr lang="en-US" b="1" dirty="0" err="1">
                <a:solidFill>
                  <a:schemeClr val="bg1"/>
                </a:solidFill>
              </a:rPr>
              <a:t>Tuhanku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12776"/>
            <a:ext cx="4248472" cy="458606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1.Lebih </a:t>
            </a:r>
            <a:r>
              <a:rPr lang="en-US" b="1" dirty="0" err="1" smtClean="0">
                <a:solidFill>
                  <a:schemeClr val="bg1"/>
                </a:solidFill>
              </a:rPr>
              <a:t>kasihi</a:t>
            </a:r>
            <a:r>
              <a:rPr lang="en-US" b="1" dirty="0" smtClean="0">
                <a:solidFill>
                  <a:schemeClr val="bg1"/>
                </a:solidFill>
              </a:rPr>
              <a:t>-Mu, </a:t>
            </a:r>
            <a:r>
              <a:rPr lang="en-US" b="1" dirty="0" err="1" smtClean="0">
                <a:solidFill>
                  <a:schemeClr val="bg1"/>
                </a:solidFill>
              </a:rPr>
              <a:t>ya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Tuhanku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inilah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doaku</a:t>
            </a:r>
            <a:r>
              <a:rPr lang="en-US" b="1" dirty="0" smtClean="0">
                <a:solidFill>
                  <a:schemeClr val="bg1"/>
                </a:solidFill>
              </a:rPr>
              <a:t>, o, </a:t>
            </a:r>
            <a:r>
              <a:rPr lang="en-US" b="1" dirty="0" err="1" smtClean="0">
                <a:solidFill>
                  <a:schemeClr val="bg1"/>
                </a:solidFill>
              </a:rPr>
              <a:t>dengarlah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Janjiku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pada</a:t>
            </a:r>
            <a:r>
              <a:rPr lang="en-US" b="1" dirty="0" smtClean="0">
                <a:solidFill>
                  <a:schemeClr val="bg1"/>
                </a:solidFill>
              </a:rPr>
              <a:t>-Mu, </a:t>
            </a:r>
            <a:r>
              <a:rPr lang="en-US" b="1" dirty="0" err="1" smtClean="0">
                <a:solidFill>
                  <a:schemeClr val="bg1"/>
                </a:solidFill>
              </a:rPr>
              <a:t>lebih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kasihi</a:t>
            </a:r>
            <a:r>
              <a:rPr lang="en-US" b="1" dirty="0" smtClean="0">
                <a:solidFill>
                  <a:schemeClr val="bg1"/>
                </a:solidFill>
              </a:rPr>
              <a:t>-Mu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ya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Tuhanku</a:t>
            </a:r>
            <a:r>
              <a:rPr lang="en-US" b="1" dirty="0" smtClean="0">
                <a:solidFill>
                  <a:schemeClr val="bg1"/>
                </a:solidFill>
              </a:rPr>
              <a:t>, o, </a:t>
            </a:r>
            <a:r>
              <a:rPr lang="en-US" b="1" dirty="0" err="1" smtClean="0">
                <a:solidFill>
                  <a:schemeClr val="bg1"/>
                </a:solidFill>
              </a:rPr>
              <a:t>dengarlah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2.Dahulu </a:t>
            </a:r>
            <a:r>
              <a:rPr lang="en-US" b="1" dirty="0" err="1" smtClean="0">
                <a:solidFill>
                  <a:schemeClr val="bg1"/>
                </a:solidFill>
              </a:rPr>
              <a:t>dunia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diriku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kini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hanya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Tuhan</a:t>
            </a:r>
            <a:r>
              <a:rPr lang="en-US" b="1" dirty="0" smtClean="0">
                <a:solidFill>
                  <a:schemeClr val="bg1"/>
                </a:solidFill>
              </a:rPr>
              <a:t>, '</a:t>
            </a:r>
            <a:r>
              <a:rPr lang="en-US" b="1" dirty="0" err="1" smtClean="0">
                <a:solidFill>
                  <a:schemeClr val="bg1"/>
                </a:solidFill>
              </a:rPr>
              <a:t>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bersandar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Inilah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doaku</a:t>
            </a:r>
            <a:r>
              <a:rPr lang="en-US" b="1" dirty="0" smtClean="0">
                <a:solidFill>
                  <a:schemeClr val="bg1"/>
                </a:solidFill>
              </a:rPr>
              <a:t>, 'gar </a:t>
            </a:r>
            <a:r>
              <a:rPr lang="en-US" b="1" dirty="0" err="1" smtClean="0">
                <a:solidFill>
                  <a:schemeClr val="bg1"/>
                </a:solidFill>
              </a:rPr>
              <a:t>kukasihi</a:t>
            </a:r>
            <a:r>
              <a:rPr lang="en-US" b="1" dirty="0" smtClean="0">
                <a:solidFill>
                  <a:schemeClr val="bg1"/>
                </a:solidFill>
              </a:rPr>
              <a:t>-Mu,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Tuhanku</a:t>
            </a:r>
            <a:r>
              <a:rPr lang="en-US" b="1" dirty="0" smtClean="0">
                <a:solidFill>
                  <a:schemeClr val="bg1"/>
                </a:solidFill>
              </a:rPr>
              <a:t>, o, </a:t>
            </a:r>
            <a:r>
              <a:rPr lang="en-US" b="1" dirty="0" err="1" smtClean="0">
                <a:solidFill>
                  <a:schemeClr val="bg1"/>
                </a:solidFill>
              </a:rPr>
              <a:t>dengarlah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3.Tibalah </a:t>
            </a:r>
            <a:r>
              <a:rPr lang="en-US" b="1" dirty="0" err="1" smtClean="0">
                <a:solidFill>
                  <a:schemeClr val="bg1"/>
                </a:solidFill>
              </a:rPr>
              <a:t>ajalku</a:t>
            </a:r>
            <a:r>
              <a:rPr lang="en-US" b="1" dirty="0" smtClean="0">
                <a:solidFill>
                  <a:schemeClr val="bg1"/>
                </a:solidFill>
              </a:rPr>
              <a:t>, '</a:t>
            </a:r>
            <a:r>
              <a:rPr lang="en-US" b="1" dirty="0" err="1" smtClean="0">
                <a:solidFill>
                  <a:schemeClr val="bg1"/>
                </a:solidFill>
              </a:rPr>
              <a:t>kan</a:t>
            </a:r>
            <a:r>
              <a:rPr lang="en-US" b="1" dirty="0" smtClean="0">
                <a:solidFill>
                  <a:schemeClr val="bg1"/>
                </a:solidFill>
              </a:rPr>
              <a:t> '</a:t>
            </a:r>
            <a:r>
              <a:rPr lang="en-US" b="1" dirty="0" err="1" smtClean="0">
                <a:solidFill>
                  <a:schemeClr val="bg1"/>
                </a:solidFill>
              </a:rPr>
              <a:t>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pergi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'</a:t>
            </a:r>
            <a:r>
              <a:rPr lang="en-US" b="1" dirty="0" err="1" smtClean="0">
                <a:solidFill>
                  <a:schemeClr val="bg1"/>
                </a:solidFill>
              </a:rPr>
              <a:t>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tetap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bernyanyi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berkatilah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Selamanya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aku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mau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mengasihimu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ya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Tuhanku</a:t>
            </a:r>
            <a:r>
              <a:rPr lang="en-US" b="1" dirty="0" smtClean="0">
                <a:solidFill>
                  <a:schemeClr val="bg1"/>
                </a:solidFill>
              </a:rPr>
              <a:t>, o, </a:t>
            </a:r>
            <a:r>
              <a:rPr lang="en-US" b="1" dirty="0" err="1" smtClean="0">
                <a:solidFill>
                  <a:schemeClr val="bg1"/>
                </a:solidFill>
              </a:rPr>
              <a:t>dengarlah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80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Lebih Kasihi-Mu, O Tuhanku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Lebih Kasihi-Mu, O Tuhanku </dc:title>
  <dc:creator>mary</dc:creator>
  <cp:lastModifiedBy>mary</cp:lastModifiedBy>
  <cp:revision>3</cp:revision>
  <dcterms:created xsi:type="dcterms:W3CDTF">2022-02-02T15:58:45Z</dcterms:created>
  <dcterms:modified xsi:type="dcterms:W3CDTF">2022-02-02T17:53:27Z</dcterms:modified>
</cp:coreProperties>
</file>