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88D0-4289-408B-B988-B10555E70EDE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CFC3-10E1-4A5A-89CB-B1077A645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88D0-4289-408B-B988-B10555E70EDE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CFC3-10E1-4A5A-89CB-B1077A645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88D0-4289-408B-B988-B10555E70EDE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CFC3-10E1-4A5A-89CB-B1077A645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88D0-4289-408B-B988-B10555E70EDE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CFC3-10E1-4A5A-89CB-B1077A645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88D0-4289-408B-B988-B10555E70EDE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CFC3-10E1-4A5A-89CB-B1077A645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88D0-4289-408B-B988-B10555E70EDE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CFC3-10E1-4A5A-89CB-B1077A645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88D0-4289-408B-B988-B10555E70EDE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CFC3-10E1-4A5A-89CB-B1077A645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88D0-4289-408B-B988-B10555E70EDE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CFC3-10E1-4A5A-89CB-B1077A645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88D0-4289-408B-B988-B10555E70EDE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CFC3-10E1-4A5A-89CB-B1077A645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88D0-4289-408B-B988-B10555E70EDE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CFC3-10E1-4A5A-89CB-B1077A645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88D0-4289-408B-B988-B10555E70EDE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CFC3-10E1-4A5A-89CB-B1077A645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088D0-4289-408B-B988-B10555E70EDE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9CFC3-10E1-4A5A-89CB-B1077A6457C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, Tell It on the Mountai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à, là sulla montag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680520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Là</a:t>
            </a:r>
            <a:r>
              <a:rPr lang="en-US" b="1" dirty="0" smtClean="0"/>
              <a:t>, </a:t>
            </a:r>
            <a:r>
              <a:rPr lang="en-US" b="1" dirty="0" err="1" smtClean="0"/>
              <a:t>là</a:t>
            </a:r>
            <a:r>
              <a:rPr lang="en-US" b="1" dirty="0" smtClean="0"/>
              <a:t> </a:t>
            </a:r>
            <a:r>
              <a:rPr lang="en-US" b="1" dirty="0" err="1" smtClean="0"/>
              <a:t>sulla</a:t>
            </a:r>
            <a:r>
              <a:rPr lang="en-US" b="1" dirty="0" smtClean="0"/>
              <a:t> </a:t>
            </a:r>
            <a:r>
              <a:rPr lang="en-US" b="1" dirty="0" err="1" smtClean="0"/>
              <a:t>montagna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15816" y="620688"/>
            <a:ext cx="3168352" cy="4730080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Là, là sulla montagna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sulle colline vai ad annunziar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che il Signore è nato,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è nato, nato per noi.</a:t>
            </a:r>
          </a:p>
          <a:p>
            <a:pPr algn="l"/>
            <a:endParaRPr lang="it-IT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Pastori che restate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sui monti a vigilar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luce voi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vedete,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stella di Gesù.</a:t>
            </a:r>
          </a:p>
          <a:p>
            <a:pPr algn="l"/>
            <a:endParaRPr lang="it-IT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il nostro canto è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immenso,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pastore non tremar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noi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Angeli cantiamo,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 nato il Salvator.</a:t>
            </a:r>
          </a:p>
          <a:p>
            <a:pPr algn="l"/>
            <a:endParaRPr lang="it-IT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una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mangiatoia,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bimbo aspetterà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 l’uomo ancor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ritrovi,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strada dell’amor.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82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Là, là sulla montagna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Mergeți Spuneți-l pe munte </dc:title>
  <dc:creator>mary</dc:creator>
  <cp:lastModifiedBy>mary</cp:lastModifiedBy>
  <cp:revision>9</cp:revision>
  <dcterms:created xsi:type="dcterms:W3CDTF">2021-12-22T16:30:19Z</dcterms:created>
  <dcterms:modified xsi:type="dcterms:W3CDTF">2022-02-05T19:59:44Z</dcterms:modified>
</cp:coreProperties>
</file>