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82B4-C4D8-47B8-B0F7-B1363093D66D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32EE-40B2-4641-A279-5506693E2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82B4-C4D8-47B8-B0F7-B1363093D66D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32EE-40B2-4641-A279-5506693E2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82B4-C4D8-47B8-B0F7-B1363093D66D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32EE-40B2-4641-A279-5506693E2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82B4-C4D8-47B8-B0F7-B1363093D66D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32EE-40B2-4641-A279-5506693E2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82B4-C4D8-47B8-B0F7-B1363093D66D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32EE-40B2-4641-A279-5506693E2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82B4-C4D8-47B8-B0F7-B1363093D66D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32EE-40B2-4641-A279-5506693E2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82B4-C4D8-47B8-B0F7-B1363093D66D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32EE-40B2-4641-A279-5506693E2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82B4-C4D8-47B8-B0F7-B1363093D66D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32EE-40B2-4641-A279-5506693E2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82B4-C4D8-47B8-B0F7-B1363093D66D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32EE-40B2-4641-A279-5506693E2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82B4-C4D8-47B8-B0F7-B1363093D66D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32EE-40B2-4641-A279-5506693E2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82B4-C4D8-47B8-B0F7-B1363093D66D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32EE-40B2-4641-A279-5506693E2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C82B4-C4D8-47B8-B0F7-B1363093D66D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D32EE-40B2-4641-A279-5506693E2E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mnand' uKwethemb' u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6336704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Kumnandi</a:t>
            </a:r>
            <a:r>
              <a:rPr lang="en-US" b="1" dirty="0" smtClean="0"/>
              <a:t> </a:t>
            </a:r>
            <a:r>
              <a:rPr lang="en-US" b="1" dirty="0" err="1" smtClean="0"/>
              <a:t>Ukuthemba</a:t>
            </a:r>
            <a:r>
              <a:rPr lang="en-US" b="1" dirty="0" smtClean="0"/>
              <a:t> </a:t>
            </a:r>
            <a:r>
              <a:rPr lang="en-US" b="1" dirty="0" err="1" smtClean="0"/>
              <a:t>uYesu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6120680" cy="446449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ukwethemb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Nokukholw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izwi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lAkhe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Nokubamb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isithembiso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“I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Yen’ </a:t>
            </a:r>
            <a:r>
              <a:rPr lang="en-US" sz="2000" b="1" dirty="0" err="1" smtClean="0">
                <a:solidFill>
                  <a:srgbClr val="FF0000"/>
                </a:solidFill>
              </a:rPr>
              <a:t>uJesu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yamthemba</a:t>
            </a:r>
            <a:r>
              <a:rPr lang="en-US" sz="2000" b="1" dirty="0" smtClean="0">
                <a:solidFill>
                  <a:srgbClr val="FF0000"/>
                </a:solidFill>
              </a:rPr>
              <a:t>, Se </a:t>
            </a:r>
            <a:r>
              <a:rPr lang="en-US" sz="2000" b="1" dirty="0" err="1" smtClean="0">
                <a:solidFill>
                  <a:srgbClr val="FF0000"/>
                </a:solidFill>
              </a:rPr>
              <a:t>ngi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mhlolile</a:t>
            </a:r>
            <a:r>
              <a:rPr lang="en-US" sz="2000" b="1" dirty="0" smtClean="0">
                <a:solidFill>
                  <a:srgbClr val="FF0000"/>
                </a:solidFill>
              </a:rPr>
              <a:t> mina;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Jesu</a:t>
            </a:r>
            <a:r>
              <a:rPr lang="en-US" sz="2000" b="1" dirty="0" smtClean="0">
                <a:solidFill>
                  <a:srgbClr val="FF0000"/>
                </a:solidFill>
              </a:rPr>
              <a:t>! </a:t>
            </a:r>
            <a:r>
              <a:rPr lang="en-US" sz="2000" b="1" dirty="0" err="1" smtClean="0">
                <a:solidFill>
                  <a:srgbClr val="FF0000"/>
                </a:solidFill>
              </a:rPr>
              <a:t>Jesu</a:t>
            </a:r>
            <a:r>
              <a:rPr lang="en-US" sz="2000" b="1" dirty="0" smtClean="0">
                <a:solidFill>
                  <a:srgbClr val="FF0000"/>
                </a:solidFill>
              </a:rPr>
              <a:t>! </a:t>
            </a:r>
            <a:r>
              <a:rPr lang="en-US" sz="2000" b="1" dirty="0" err="1" smtClean="0">
                <a:solidFill>
                  <a:srgbClr val="FF0000"/>
                </a:solidFill>
              </a:rPr>
              <a:t>Gugu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lami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Ngomsa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themba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Wena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mnandi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ukumthemba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Ukushiya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izono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Ukulazi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lelothemba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k’uMsindisi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ukukwethemba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Msindisi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y’azi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81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Kumnandi Ukuthemba uYesu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Kumnandi Ukuthemba uYesu</dc:title>
  <dc:creator>mary</dc:creator>
  <cp:lastModifiedBy>mary</cp:lastModifiedBy>
  <cp:revision>6</cp:revision>
  <dcterms:created xsi:type="dcterms:W3CDTF">2022-01-02T23:06:56Z</dcterms:created>
  <dcterms:modified xsi:type="dcterms:W3CDTF">2022-02-14T18:33:28Z</dcterms:modified>
</cp:coreProperties>
</file>