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1031-F56C-4E3F-AEDD-1CAFA5868537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E1031-F56C-4E3F-AEDD-1CAFA5868537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CFA52-4357-4C69-9F45-D989DACA6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telah Ditebus-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Ditebus-Nya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556792"/>
            <a:ext cx="5760640" cy="43924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'Ku </a:t>
            </a:r>
            <a:r>
              <a:rPr lang="en-US" b="1" dirty="0" err="1" smtClean="0">
                <a:solidFill>
                  <a:srgbClr val="FF0000"/>
                </a:solidFill>
              </a:rPr>
              <a:t>t'lah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ditebus-Nya</a:t>
            </a:r>
            <a:r>
              <a:rPr lang="en-US" b="1" dirty="0" smtClean="0">
                <a:solidFill>
                  <a:srgbClr val="FF0000"/>
                </a:solidFill>
              </a:rPr>
              <a:t>,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t'lah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ditebus-Nya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muliakan-Nya</a:t>
            </a:r>
            <a:r>
              <a:rPr lang="en-US" b="1" dirty="0" smtClean="0">
                <a:solidFill>
                  <a:srgbClr val="FF0000"/>
                </a:solidFill>
              </a:rPr>
              <a:t>,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t'lah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ditebus-Nya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'</a:t>
            </a:r>
            <a:r>
              <a:rPr lang="en-US" b="1" dirty="0" err="1" smtClean="0">
                <a:solidFill>
                  <a:srgbClr val="FF0000"/>
                </a:solidFill>
              </a:rPr>
              <a:t>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muliakan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bersaksi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3.Ada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81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telah Ditebus-Nya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telah Ditebus-Nya </dc:title>
  <dc:creator>mary</dc:creator>
  <cp:lastModifiedBy>mary</cp:lastModifiedBy>
  <cp:revision>4</cp:revision>
  <dcterms:created xsi:type="dcterms:W3CDTF">2022-02-26T16:06:11Z</dcterms:created>
  <dcterms:modified xsi:type="dcterms:W3CDTF">2022-02-28T15:10:08Z</dcterms:modified>
</cp:coreProperties>
</file>