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ABF07-5A34-4D91-857D-3572176856E5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FD04-DA1A-4DAD-A579-866DA16130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ി-ലും തൻ വാക്കിലു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suuvira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48680"/>
            <a:ext cx="3096344" cy="43700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suuvira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bugirira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gay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Yesu,Yesu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musuuvira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mu </a:t>
            </a:r>
            <a:r>
              <a:rPr lang="en-US" sz="1800" b="1" dirty="0" err="1" smtClean="0">
                <a:solidFill>
                  <a:srgbClr val="FF0000"/>
                </a:solidFill>
              </a:rPr>
              <a:t>yanza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Kwinye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kwenya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tsimbabasi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suuvira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sanehe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yogidza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tadza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suuvira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livamwoyo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Nobusosi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nemirembe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suuvira ku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suuvira  ku  yesu</dc:title>
  <dc:creator>mary</dc:creator>
  <cp:lastModifiedBy>mary</cp:lastModifiedBy>
  <cp:revision>5</cp:revision>
  <dcterms:created xsi:type="dcterms:W3CDTF">2022-02-12T22:13:14Z</dcterms:created>
  <dcterms:modified xsi:type="dcterms:W3CDTF">2022-02-14T00:24:48Z</dcterms:modified>
</cp:coreProperties>
</file>