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0BB9-3851-4D95-91E6-8B85391ED9E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C9732-1ED4-49E9-BCCD-F9ADB012B3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 fe o si krist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816424" cy="47667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Ki nfe o si Kristi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548680"/>
            <a:ext cx="7884368" cy="590465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1.Ki </a:t>
            </a:r>
            <a:r>
              <a:rPr lang="en-US" sz="2000" b="1" dirty="0" err="1" smtClean="0">
                <a:solidFill>
                  <a:schemeClr val="bg1"/>
                </a:solidFill>
              </a:rPr>
              <a:t>nfe</a:t>
            </a:r>
            <a:r>
              <a:rPr lang="en-US" sz="2000" b="1" dirty="0" smtClean="0">
                <a:solidFill>
                  <a:schemeClr val="bg1"/>
                </a:solidFill>
              </a:rPr>
              <a:t> o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 Kristi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nfe</a:t>
            </a:r>
            <a:r>
              <a:rPr lang="en-US" sz="2000" b="1" dirty="0" smtClean="0">
                <a:solidFill>
                  <a:schemeClr val="bg1"/>
                </a:solidFill>
              </a:rPr>
              <a:t> o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Gb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adura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ti</a:t>
            </a:r>
            <a:r>
              <a:rPr lang="en-US" sz="2000" b="1" dirty="0" smtClean="0">
                <a:solidFill>
                  <a:schemeClr val="bg1"/>
                </a:solidFill>
              </a:rPr>
              <a:t> mo </a:t>
            </a:r>
            <a:r>
              <a:rPr lang="en-US" sz="2000" b="1" dirty="0" err="1" smtClean="0">
                <a:solidFill>
                  <a:schemeClr val="bg1"/>
                </a:solidFill>
              </a:rPr>
              <a:t>ngba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L or </a:t>
            </a:r>
            <a:r>
              <a:rPr lang="en-US" sz="2000" b="1" dirty="0" err="1" smtClean="0">
                <a:solidFill>
                  <a:schemeClr val="bg1"/>
                </a:solidFill>
              </a:rPr>
              <a:t>ekun</a:t>
            </a:r>
            <a:r>
              <a:rPr lang="en-US" sz="2000" b="1" dirty="0" smtClean="0">
                <a:solidFill>
                  <a:schemeClr val="bg1"/>
                </a:solidFill>
              </a:rPr>
              <a:t> mi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Eyi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ebe</a:t>
            </a:r>
            <a:r>
              <a:rPr lang="en-US" sz="2000" b="1" dirty="0" smtClean="0">
                <a:solidFill>
                  <a:schemeClr val="bg1"/>
                </a:solidFill>
              </a:rPr>
              <a:t> mi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nfe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si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kristi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nfe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si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nfe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si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2.L </a:t>
            </a:r>
            <a:r>
              <a:rPr lang="en-US" sz="2000" b="1" dirty="0" err="1" smtClean="0">
                <a:solidFill>
                  <a:schemeClr val="bg1"/>
                </a:solidFill>
              </a:rPr>
              <a:t>ekan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ohun</a:t>
            </a:r>
            <a:r>
              <a:rPr lang="en-US" sz="2000" b="1" dirty="0" smtClean="0">
                <a:solidFill>
                  <a:schemeClr val="bg1"/>
                </a:solidFill>
              </a:rPr>
              <a:t> aye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Ni mo </a:t>
            </a:r>
            <a:r>
              <a:rPr lang="en-US" sz="2000" b="1" dirty="0" err="1" smtClean="0">
                <a:solidFill>
                  <a:schemeClr val="bg1"/>
                </a:solidFill>
              </a:rPr>
              <a:t>ntoro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Nisiyi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nikan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Ni </a:t>
            </a:r>
            <a:r>
              <a:rPr lang="en-US" sz="2000" b="1" dirty="0" err="1" smtClean="0">
                <a:solidFill>
                  <a:schemeClr val="bg1"/>
                </a:solidFill>
              </a:rPr>
              <a:t>emi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nwa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Eyi</a:t>
            </a:r>
            <a:r>
              <a:rPr lang="en-US" sz="2000" b="1" dirty="0" smtClean="0">
                <a:solidFill>
                  <a:schemeClr val="bg1"/>
                </a:solidFill>
              </a:rPr>
              <a:t> l </a:t>
            </a:r>
            <a:r>
              <a:rPr lang="en-US" sz="2000" b="1" dirty="0" err="1" smtClean="0">
                <a:solidFill>
                  <a:schemeClr val="bg1"/>
                </a:solidFill>
              </a:rPr>
              <a:t>adura</a:t>
            </a:r>
            <a:r>
              <a:rPr lang="en-US" sz="2000" b="1" dirty="0" smtClean="0">
                <a:solidFill>
                  <a:schemeClr val="bg1"/>
                </a:solidFill>
              </a:rPr>
              <a:t> mi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3. Je </a:t>
            </a:r>
            <a:r>
              <a:rPr lang="en-US" sz="2000" b="1" dirty="0" err="1" smtClean="0">
                <a:solidFill>
                  <a:schemeClr val="bg1"/>
                </a:solidFill>
              </a:rPr>
              <a:t>ki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banuje</a:t>
            </a:r>
            <a:r>
              <a:rPr lang="en-US" sz="2000" b="1" dirty="0" smtClean="0">
                <a:solidFill>
                  <a:schemeClr val="bg1"/>
                </a:solidFill>
              </a:rPr>
              <a:t> de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At </a:t>
            </a:r>
            <a:r>
              <a:rPr lang="en-US" sz="2000" b="1" dirty="0" err="1" smtClean="0">
                <a:solidFill>
                  <a:schemeClr val="bg1"/>
                </a:solidFill>
              </a:rPr>
              <a:t>irora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Didun</a:t>
            </a:r>
            <a:r>
              <a:rPr lang="en-US" sz="2000" b="1" dirty="0" smtClean="0">
                <a:solidFill>
                  <a:schemeClr val="bg1"/>
                </a:solidFill>
              </a:rPr>
              <a:t> l o </a:t>
            </a:r>
            <a:r>
              <a:rPr lang="en-US" sz="2000" b="1" dirty="0" err="1" smtClean="0">
                <a:solidFill>
                  <a:schemeClr val="bg1"/>
                </a:solidFill>
              </a:rPr>
              <a:t>jise</a:t>
            </a:r>
            <a:r>
              <a:rPr lang="en-US" sz="2000" b="1" dirty="0" smtClean="0">
                <a:solidFill>
                  <a:schemeClr val="bg1"/>
                </a:solidFill>
              </a:rPr>
              <a:t> re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At </a:t>
            </a:r>
            <a:r>
              <a:rPr lang="en-US" sz="2000" b="1" dirty="0" err="1" smtClean="0">
                <a:solidFill>
                  <a:schemeClr val="bg1"/>
                </a:solidFill>
              </a:rPr>
              <a:t>ise</a:t>
            </a:r>
            <a:r>
              <a:rPr lang="en-US" sz="2000" b="1" dirty="0" smtClean="0">
                <a:solidFill>
                  <a:schemeClr val="bg1"/>
                </a:solidFill>
              </a:rPr>
              <a:t> won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Gba</a:t>
            </a:r>
            <a:r>
              <a:rPr lang="en-US" sz="2000" b="1" dirty="0" smtClean="0">
                <a:solidFill>
                  <a:schemeClr val="bg1"/>
                </a:solidFill>
              </a:rPr>
              <a:t> won </a:t>
            </a:r>
            <a:r>
              <a:rPr lang="en-US" sz="2000" b="1" dirty="0" err="1" smtClean="0">
                <a:solidFill>
                  <a:schemeClr val="bg1"/>
                </a:solidFill>
              </a:rPr>
              <a:t>mba</a:t>
            </a:r>
            <a:r>
              <a:rPr lang="en-US" sz="2000" b="1" dirty="0" smtClean="0">
                <a:solidFill>
                  <a:schemeClr val="bg1"/>
                </a:solidFill>
              </a:rPr>
              <a:t> mi k </a:t>
            </a:r>
            <a:r>
              <a:rPr lang="en-US" sz="2000" b="1" dirty="0" err="1" smtClean="0">
                <a:solidFill>
                  <a:schemeClr val="bg1"/>
                </a:solidFill>
              </a:rPr>
              <a:t>orin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4. </a:t>
            </a:r>
            <a:r>
              <a:rPr lang="en-US" sz="2000" b="1" dirty="0" err="1" smtClean="0">
                <a:solidFill>
                  <a:schemeClr val="bg1"/>
                </a:solidFill>
              </a:rPr>
              <a:t>Nje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opin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emi</a:t>
            </a:r>
            <a:r>
              <a:rPr lang="en-US" sz="2000" b="1" dirty="0" smtClean="0">
                <a:solidFill>
                  <a:schemeClr val="bg1"/>
                </a:solidFill>
              </a:rPr>
              <a:t> mi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Y o </a:t>
            </a:r>
            <a:r>
              <a:rPr lang="en-US" sz="2000" b="1" dirty="0" err="1" smtClean="0">
                <a:solidFill>
                  <a:schemeClr val="bg1"/>
                </a:solidFill>
              </a:rPr>
              <a:t>jiyin</a:t>
            </a:r>
            <a:r>
              <a:rPr lang="en-US" sz="2000" b="1" dirty="0" smtClean="0">
                <a:solidFill>
                  <a:schemeClr val="bg1"/>
                </a:solidFill>
              </a:rPr>
              <a:t> re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Eyi</a:t>
            </a:r>
            <a:r>
              <a:rPr lang="en-US" sz="2000" b="1" dirty="0" smtClean="0">
                <a:solidFill>
                  <a:schemeClr val="bg1"/>
                </a:solidFill>
              </a:rPr>
              <a:t> y o je </a:t>
            </a:r>
            <a:r>
              <a:rPr lang="en-US" sz="2000" b="1" dirty="0" err="1" smtClean="0">
                <a:solidFill>
                  <a:schemeClr val="bg1"/>
                </a:solidFill>
              </a:rPr>
              <a:t>oro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Ikehin</a:t>
            </a:r>
            <a:r>
              <a:rPr lang="en-US" sz="2000" b="1" dirty="0" smtClean="0">
                <a:solidFill>
                  <a:schemeClr val="bg1"/>
                </a:solidFill>
              </a:rPr>
              <a:t> mi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Adura</a:t>
            </a:r>
            <a:r>
              <a:rPr lang="en-US" sz="2000" b="1" dirty="0" smtClean="0">
                <a:solidFill>
                  <a:schemeClr val="bg1"/>
                </a:solidFill>
              </a:rPr>
              <a:t> mi y o je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102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 nfe o si Kristi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 nfe o si Kristi</dc:title>
  <dc:creator>mary</dc:creator>
  <cp:lastModifiedBy>mary</cp:lastModifiedBy>
  <cp:revision>8</cp:revision>
  <dcterms:created xsi:type="dcterms:W3CDTF">2020-09-14T18:48:06Z</dcterms:created>
  <dcterms:modified xsi:type="dcterms:W3CDTF">2022-02-02T15:45:13Z</dcterms:modified>
</cp:coreProperties>
</file>