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9ADB-F4EC-4B85-A733-03ABE75F71F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EE91-36C5-4895-BE3B-FA228E7577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 am coming to the Cross.jpg"/>
          <p:cNvPicPr>
            <a:picLocks noChangeAspect="1"/>
          </p:cNvPicPr>
          <p:nvPr userDrawn="1"/>
        </p:nvPicPr>
        <p:blipFill>
          <a:blip r:embed="rId14" cstate="print">
            <a:lum bright="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e salib aku datang 1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4608512" cy="53387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salib</a:t>
            </a:r>
            <a:r>
              <a:rPr lang="en-US" b="1" dirty="0"/>
              <a:t> </a:t>
            </a:r>
            <a:r>
              <a:rPr lang="en-US" b="1" dirty="0" err="1"/>
              <a:t>aku</a:t>
            </a:r>
            <a:r>
              <a:rPr lang="en-US" b="1" dirty="0"/>
              <a:t> </a:t>
            </a:r>
            <a:r>
              <a:rPr lang="en-US" b="1" dirty="0" err="1"/>
              <a:t>datang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5400600" cy="46085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1.Ke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salib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Miskin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lemah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Nafsu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kubuang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Agar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anug'rah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Aku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harap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-Mu,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Domba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Golgota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Dengarlah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seruanku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Tolong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</a:t>
            </a:r>
            <a:r>
              <a:rPr lang="en-US" b="1" dirty="0" smtClean="0">
                <a:solidFill>
                  <a:srgbClr val="FF0000"/>
                </a:solidFill>
              </a:rPr>
              <a:t> Allah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2.Lama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rindu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Rahmat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bersabda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“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Dosamu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diampuni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3.Aku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s'rahkan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Harta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fana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Seg'nap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tubuh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kuberserah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4.Yesus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jiwaku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Penuh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-Mu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sucikan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hatiku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Pujilah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Domba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83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Ke salib aku datang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 salib aku datang</dc:title>
  <dc:creator>mary</dc:creator>
  <cp:lastModifiedBy>mary</cp:lastModifiedBy>
  <cp:revision>5</cp:revision>
  <dcterms:created xsi:type="dcterms:W3CDTF">2022-02-08T22:55:50Z</dcterms:created>
  <dcterms:modified xsi:type="dcterms:W3CDTF">2022-02-09T15:04:54Z</dcterms:modified>
</cp:coreProperties>
</file>