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908-9E60-4C44-B20A-909BEC5AEE8E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5DFE-0983-4C72-9C1A-A35DE41B4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908-9E60-4C44-B20A-909BEC5AEE8E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5DFE-0983-4C72-9C1A-A35DE41B4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908-9E60-4C44-B20A-909BEC5AEE8E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5DFE-0983-4C72-9C1A-A35DE41B4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908-9E60-4C44-B20A-909BEC5AEE8E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5DFE-0983-4C72-9C1A-A35DE41B4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908-9E60-4C44-B20A-909BEC5AEE8E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5DFE-0983-4C72-9C1A-A35DE41B4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908-9E60-4C44-B20A-909BEC5AEE8E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5DFE-0983-4C72-9C1A-A35DE41B4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908-9E60-4C44-B20A-909BEC5AEE8E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5DFE-0983-4C72-9C1A-A35DE41B4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908-9E60-4C44-B20A-909BEC5AEE8E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5DFE-0983-4C72-9C1A-A35DE41B4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908-9E60-4C44-B20A-909BEC5AEE8E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5DFE-0983-4C72-9C1A-A35DE41B4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908-9E60-4C44-B20A-909BEC5AEE8E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5DFE-0983-4C72-9C1A-A35DE41B4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908-9E60-4C44-B20A-909BEC5AEE8E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5DFE-0983-4C72-9C1A-A35DE41B4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9908-9E60-4C44-B20A-909BEC5AEE8E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75DFE-0983-4C72-9C1A-A35DE41B48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’s A Stranger At The Door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7607" y="0"/>
            <a:ext cx="912878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sus frappe à votre p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832648" cy="43204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Jésus frappe à votre porte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9721080" cy="4104456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1.Jésus frappe à votre porte : Ouvrez-lui!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le ciel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qu"il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vous apporte! Ouvrez-lui!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Chez vous il veut prendre place;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Ouvrez avant qu'il se lasse!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temps presse, le temps passe : Ouvrez-lui!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2.Ouvrez! C'est lui qui pardonne; Ouvrez-lui!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Acceptez ce qu'il vous donne; Ouvrez-lui!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 promesses sont certaines;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main va briser vos chaînes;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Bientôt finiront vos peines. Ouvrez-lui!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3.Seul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ôte les souillures : Ouvrez-lui!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Seul il bande les blessures : Ouvrez-lui!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Satan vient vous surprendre,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Seul il pourra vous défendre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sous son aile vous prendre : Ouvrez-lui!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4.Écoutez l'appel si tendre! Ouvrez-lui!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assez le faire attendre : Ouvrez-lui!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Roi des rois vous implore :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Comment résister encore?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Que votre âme l'adore! Ouvrez-lui!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152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Jésus frappe à votre porte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Jésus frappe à votre porte</dc:title>
  <dc:creator>mary</dc:creator>
  <cp:lastModifiedBy>mary</cp:lastModifiedBy>
  <cp:revision>5</cp:revision>
  <dcterms:created xsi:type="dcterms:W3CDTF">2022-02-19T15:34:45Z</dcterms:created>
  <dcterms:modified xsi:type="dcterms:W3CDTF">2022-02-19T19:24:16Z</dcterms:modified>
</cp:coreProperties>
</file>