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2F2AC-E417-4944-94BF-3FE1778E514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D01DB-2B5D-4AC0-9DB4-49C738F360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san gbogb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04456" cy="476672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Jesu</a:t>
            </a:r>
            <a:r>
              <a:rPr lang="en-US" b="1" dirty="0" smtClean="0"/>
              <a:t> san </a:t>
            </a:r>
            <a:r>
              <a:rPr lang="en-US" b="1" dirty="0" err="1" smtClean="0"/>
              <a:t>gbogbo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7128792" cy="487409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KO s’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kin se,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san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je.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san </a:t>
            </a:r>
            <a:r>
              <a:rPr lang="en-US" sz="2000" b="1" dirty="0" err="1" smtClean="0">
                <a:solidFill>
                  <a:srgbClr val="FF0000"/>
                </a:solidFill>
              </a:rPr>
              <a:t>gbogbo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‘</a:t>
            </a:r>
            <a:r>
              <a:rPr lang="en-US" sz="2000" b="1" dirty="0" err="1" smtClean="0">
                <a:solidFill>
                  <a:srgbClr val="FF0000"/>
                </a:solidFill>
              </a:rPr>
              <a:t>Gbese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</a:t>
            </a:r>
            <a:r>
              <a:rPr lang="en-US" sz="2000" b="1" dirty="0" smtClean="0">
                <a:solidFill>
                  <a:srgbClr val="FF0000"/>
                </a:solidFill>
              </a:rPr>
              <a:t> mo je;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, O san </a:t>
            </a:r>
            <a:r>
              <a:rPr lang="en-US" sz="2000" b="1" dirty="0" err="1" smtClean="0">
                <a:solidFill>
                  <a:srgbClr val="FF0000"/>
                </a:solidFill>
              </a:rPr>
              <a:t>gbogbo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Igbese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</a:t>
            </a:r>
            <a:r>
              <a:rPr lang="en-US" sz="2000" b="1" dirty="0" smtClean="0">
                <a:solidFill>
                  <a:srgbClr val="FF0000"/>
                </a:solidFill>
              </a:rPr>
              <a:t> mo je.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w’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tan: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En’ are t’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re?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‘se se,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b’ of’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‘se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‘se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s’ s’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pipe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182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san gbogbo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 san gbogbo</dc:title>
  <dc:creator>mary</dc:creator>
  <cp:lastModifiedBy>mary</cp:lastModifiedBy>
  <cp:revision>5</cp:revision>
  <dcterms:created xsi:type="dcterms:W3CDTF">2022-02-07T18:35:23Z</dcterms:created>
  <dcterms:modified xsi:type="dcterms:W3CDTF">2022-02-08T22:11:19Z</dcterms:modified>
</cp:coreProperties>
</file>