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01399-E4DC-4DC7-85AB-8A3804FE517C}" type="datetimeFigureOut">
              <a:rPr lang="en-US" smtClean="0"/>
              <a:pPr/>
              <a:t>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44A83-596D-4946-BDA3-FB6689FA5D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01399-E4DC-4DC7-85AB-8A3804FE517C}" type="datetimeFigureOut">
              <a:rPr lang="en-US" smtClean="0"/>
              <a:pPr/>
              <a:t>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44A83-596D-4946-BDA3-FB6689FA5D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01399-E4DC-4DC7-85AB-8A3804FE517C}" type="datetimeFigureOut">
              <a:rPr lang="en-US" smtClean="0"/>
              <a:pPr/>
              <a:t>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44A83-596D-4946-BDA3-FB6689FA5D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01399-E4DC-4DC7-85AB-8A3804FE517C}" type="datetimeFigureOut">
              <a:rPr lang="en-US" smtClean="0"/>
              <a:pPr/>
              <a:t>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44A83-596D-4946-BDA3-FB6689FA5D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01399-E4DC-4DC7-85AB-8A3804FE517C}" type="datetimeFigureOut">
              <a:rPr lang="en-US" smtClean="0"/>
              <a:pPr/>
              <a:t>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44A83-596D-4946-BDA3-FB6689FA5D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01399-E4DC-4DC7-85AB-8A3804FE517C}" type="datetimeFigureOut">
              <a:rPr lang="en-US" smtClean="0"/>
              <a:pPr/>
              <a:t>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44A83-596D-4946-BDA3-FB6689FA5D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01399-E4DC-4DC7-85AB-8A3804FE517C}" type="datetimeFigureOut">
              <a:rPr lang="en-US" smtClean="0"/>
              <a:pPr/>
              <a:t>2/26/2022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44A83-596D-4946-BDA3-FB6689FA5D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01399-E4DC-4DC7-85AB-8A3804FE517C}" type="datetimeFigureOut">
              <a:rPr lang="en-US" smtClean="0"/>
              <a:pPr/>
              <a:t>2/26/2022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44A83-596D-4946-BDA3-FB6689FA5D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01399-E4DC-4DC7-85AB-8A3804FE517C}" type="datetimeFigureOut">
              <a:rPr lang="en-US" smtClean="0"/>
              <a:pPr/>
              <a:t>2/26/2022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44A83-596D-4946-BDA3-FB6689FA5D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01399-E4DC-4DC7-85AB-8A3804FE517C}" type="datetimeFigureOut">
              <a:rPr lang="en-US" smtClean="0"/>
              <a:pPr/>
              <a:t>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44A83-596D-4946-BDA3-FB6689FA5D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01399-E4DC-4DC7-85AB-8A3804FE517C}" type="datetimeFigureOut">
              <a:rPr lang="en-US" smtClean="0"/>
              <a:pPr/>
              <a:t>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44A83-596D-4946-BDA3-FB6689FA5D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801399-E4DC-4DC7-85AB-8A3804FE517C}" type="datetimeFigureOut">
              <a:rPr lang="en-US" smtClean="0"/>
              <a:pPr/>
              <a:t>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544A83-596D-4946-BDA3-FB6689FA5D7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Have You Been To Jesus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uyết Chiến Con Bôi Sạch Lò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7624" y="1"/>
            <a:ext cx="6840760" cy="4046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Huyết</a:t>
            </a:r>
            <a:r>
              <a:rPr lang="en-US" b="1" dirty="0" smtClean="0"/>
              <a:t> </a:t>
            </a:r>
            <a:r>
              <a:rPr lang="en-US" b="1" dirty="0" err="1"/>
              <a:t>Chiến</a:t>
            </a:r>
            <a:r>
              <a:rPr lang="en-US" b="1" dirty="0"/>
              <a:t> Con </a:t>
            </a:r>
            <a:r>
              <a:rPr lang="en-US" b="1" dirty="0" err="1"/>
              <a:t>Bôi</a:t>
            </a:r>
            <a:r>
              <a:rPr lang="en-US" b="1" dirty="0"/>
              <a:t> </a:t>
            </a:r>
            <a:r>
              <a:rPr lang="en-US" b="1" dirty="0" err="1"/>
              <a:t>Sạch</a:t>
            </a:r>
            <a:r>
              <a:rPr lang="en-US" b="1" dirty="0"/>
              <a:t> </a:t>
            </a:r>
            <a:r>
              <a:rPr lang="en-US" b="1" dirty="0" err="1"/>
              <a:t>Lòng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548680"/>
            <a:ext cx="5184576" cy="5616624"/>
          </a:xfrm>
        </p:spPr>
        <p:txBody>
          <a:bodyPr numCol="1">
            <a:noAutofit/>
          </a:bodyPr>
          <a:lstStyle/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 Nầy anh đến với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Jesus 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nhận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quyền huyết chí thánh,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Chiên Con có lấy huyết phiếu anh sạch chưa?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Ðã quyết tin nơi ơn Chúa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Hay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chưa được trọn thành?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Chiên Con đã gội lòng anh thuần bạch chưa?</a:t>
            </a:r>
          </a:p>
          <a:p>
            <a:pPr algn="l"/>
            <a:endParaRPr lang="vi-V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Ðiệp Khúc: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Huyết Chiên Con! Bôi sạch lòng.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Anh đã sạch do sông huyết tẩy thanh chưa?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Áo anh nay tinh như tuyết</a:t>
            </a:r>
            <a:r>
              <a:rPr lang="vi-VN" sz="1400" b="1" dirty="0" smtClean="0">
                <a:solidFill>
                  <a:srgbClr val="FF0000"/>
                </a:solidFill>
              </a:rPr>
              <a:t>?</a:t>
            </a:r>
            <a:r>
              <a:rPr lang="en-US" sz="1400" b="1" dirty="0" smtClean="0">
                <a:solidFill>
                  <a:srgbClr val="FF0000"/>
                </a:solidFill>
              </a:rPr>
              <a:t>  </a:t>
            </a:r>
            <a:r>
              <a:rPr lang="vi-VN" sz="1400" b="1" dirty="0" smtClean="0">
                <a:solidFill>
                  <a:srgbClr val="FF0000"/>
                </a:solidFill>
              </a:rPr>
              <a:t>Hay </a:t>
            </a:r>
            <a:r>
              <a:rPr lang="vi-VN" sz="1400" b="1" dirty="0" smtClean="0">
                <a:solidFill>
                  <a:srgbClr val="FF0000"/>
                </a:solidFill>
              </a:rPr>
              <a:t>đương đầy bụi hồng?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Chiên Con đã gội lòng anh thuần bạch chưa?</a:t>
            </a:r>
          </a:p>
          <a:p>
            <a:pPr algn="l"/>
            <a:endParaRPr lang="vi-V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 Lòng anh mỗi phút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đối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Jesus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Christ thân hay sơ?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Chiên Con có lấy huyết phiếu anh sạch chưa?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Ðã hưởng an ninh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trong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Ðấng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trên thập tự hằng giờ.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Chiên Con đã  gội lòng anh thuần bạch chưa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Hiện anh đã có áo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sạch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chờ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mong Tân Lang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Chiên Con có lấy huyết phiếu anh sạch chưa?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Lúc anh lên thiên cung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Hỏi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tâm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lin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được hoàn toàn?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Chiên Con đã  gội lòng anh thuần bạch chưa?</a:t>
            </a:r>
          </a:p>
          <a:p>
            <a:pPr algn="l"/>
            <a:endParaRPr lang="vi-V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Nầy anh khá cởi áo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dơ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vì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tiêm nhiểm ác tính,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Và đem phiếu ở suối huyết linh diệu đi;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Ðây suối thiêng đương tuôn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tẩy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thanh linh hồn tội tình,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Kia, sông hồng! Lại giặt đi, còn chờ chi?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232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Huyết Chiến Con Bôi Sạch Lòng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Huyết Chiến Con Bôi Sạch Lòng </dc:title>
  <dc:creator>mary</dc:creator>
  <cp:lastModifiedBy>mary</cp:lastModifiedBy>
  <cp:revision>15</cp:revision>
  <dcterms:created xsi:type="dcterms:W3CDTF">2022-02-26T17:35:55Z</dcterms:created>
  <dcterms:modified xsi:type="dcterms:W3CDTF">2022-02-26T20:41:31Z</dcterms:modified>
</cp:coreProperties>
</file>