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DA34-B400-4674-9E38-40A457B06842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28806-AA6D-4AB5-BEA7-9C37A476F4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sù ha pagato tutto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75252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Gesù</a:t>
            </a:r>
            <a:r>
              <a:rPr lang="en-US" b="1" dirty="0" smtClean="0"/>
              <a:t> ha </a:t>
            </a:r>
            <a:r>
              <a:rPr lang="en-US" b="1" dirty="0" err="1" smtClean="0"/>
              <a:t>pagato</a:t>
            </a:r>
            <a:r>
              <a:rPr lang="en-US" b="1" dirty="0" smtClean="0"/>
              <a:t> </a:t>
            </a:r>
            <a:r>
              <a:rPr lang="en-US" b="1" dirty="0" err="1" smtClean="0"/>
              <a:t>tutto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9144000" cy="4680520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 il Salvatore dire,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"La tua forza infatti è piccolo,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Bambino di debolezza, vegliare e pregare,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Trovare in me il tuo tutto in tutti ".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Gesù ha pagato tutto, tutto a Lui devo;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Il peccato aveva lasciato una macchia cremisi,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Si lavò è bianco come la neve.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Signore, ora in atto trovo,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tuo potere, e il tuo solo,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Può cambiare i punti del lebbroso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sciogliere il cuore di pietra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niente di buono hanno I,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Dove-per grazia di rivendicare;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lavo le vesti bianche,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 sangue di agnello del Calvario.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quando, davanti al trono,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sto in Lui completo,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"Gesù è morto la mia anima per salvare,"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mie labbra sono ancora ripetere.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Gesù ha pagato tutto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Gesù ha pagato tutto</dc:title>
  <dc:creator>mary</dc:creator>
  <cp:lastModifiedBy>mary</cp:lastModifiedBy>
  <cp:revision>7</cp:revision>
  <dcterms:created xsi:type="dcterms:W3CDTF">2021-03-15T16:13:44Z</dcterms:created>
  <dcterms:modified xsi:type="dcterms:W3CDTF">2022-02-07T16:45:16Z</dcterms:modified>
</cp:coreProperties>
</file>