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D70FD-1627-4B87-AC3E-F60917FC2E6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759E3-37BC-4BA7-9E8D-109C9854C6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rai neni usiku hwasvi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hwasvika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3400"/>
            <a:ext cx="3657600" cy="4724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hwasvika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Vanditiza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vabatsiri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Mubatsiri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hwachimbidza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kwepasi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kunopera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Zvasakara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kwazvo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Usingasakari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handityi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mhandu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kuremerwa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mushungu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Ndinokurira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Ndinomuda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unokurira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muyedzi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Mudonzvo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mutungamiri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pachena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Garai neni usiku hwasvika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Garai neni usiku hwasvika</dc:title>
  <dc:creator>user</dc:creator>
  <cp:lastModifiedBy>mary</cp:lastModifiedBy>
  <cp:revision>5</cp:revision>
  <dcterms:created xsi:type="dcterms:W3CDTF">2019-09-03T14:43:48Z</dcterms:created>
  <dcterms:modified xsi:type="dcterms:W3CDTF">2022-02-17T17:10:54Z</dcterms:modified>
</cp:coreProperties>
</file>