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073D5-4780-4AE1-805C-B84C3C5F5896}" type="datetimeFigureOut">
              <a:rPr lang="en-US" smtClean="0"/>
              <a:pPr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E2B5D-C84E-40B8-A566-7C356B1A98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073D5-4780-4AE1-805C-B84C3C5F5896}" type="datetimeFigureOut">
              <a:rPr lang="en-US" smtClean="0"/>
              <a:pPr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E2B5D-C84E-40B8-A566-7C356B1A98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073D5-4780-4AE1-805C-B84C3C5F5896}" type="datetimeFigureOut">
              <a:rPr lang="en-US" smtClean="0"/>
              <a:pPr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E2B5D-C84E-40B8-A566-7C356B1A98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073D5-4780-4AE1-805C-B84C3C5F5896}" type="datetimeFigureOut">
              <a:rPr lang="en-US" smtClean="0"/>
              <a:pPr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E2B5D-C84E-40B8-A566-7C356B1A98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073D5-4780-4AE1-805C-B84C3C5F5896}" type="datetimeFigureOut">
              <a:rPr lang="en-US" smtClean="0"/>
              <a:pPr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E2B5D-C84E-40B8-A566-7C356B1A98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073D5-4780-4AE1-805C-B84C3C5F5896}" type="datetimeFigureOut">
              <a:rPr lang="en-US" smtClean="0"/>
              <a:pPr/>
              <a:t>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E2B5D-C84E-40B8-A566-7C356B1A98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073D5-4780-4AE1-805C-B84C3C5F5896}" type="datetimeFigureOut">
              <a:rPr lang="en-US" smtClean="0"/>
              <a:pPr/>
              <a:t>2/14/2022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E2B5D-C84E-40B8-A566-7C356B1A98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073D5-4780-4AE1-805C-B84C3C5F5896}" type="datetimeFigureOut">
              <a:rPr lang="en-US" smtClean="0"/>
              <a:pPr/>
              <a:t>2/14/2022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E2B5D-C84E-40B8-A566-7C356B1A98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073D5-4780-4AE1-805C-B84C3C5F5896}" type="datetimeFigureOut">
              <a:rPr lang="en-US" smtClean="0"/>
              <a:pPr/>
              <a:t>2/14/2022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E2B5D-C84E-40B8-A566-7C356B1A98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073D5-4780-4AE1-805C-B84C3C5F5896}" type="datetimeFigureOut">
              <a:rPr lang="en-US" smtClean="0"/>
              <a:pPr/>
              <a:t>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E2B5D-C84E-40B8-A566-7C356B1A98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073D5-4780-4AE1-805C-B84C3C5F5896}" type="datetimeFigureOut">
              <a:rPr lang="en-US" smtClean="0"/>
              <a:pPr/>
              <a:t>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E2B5D-C84E-40B8-A566-7C356B1A98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9073D5-4780-4AE1-805C-B84C3C5F5896}" type="datetimeFigureOut">
              <a:rPr lang="en-US" smtClean="0"/>
              <a:pPr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AE2B5D-C84E-40B8-A566-7C356B1A98C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IS SO SWEET TO TRUST IN JESUS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ye Se Metwere Yes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260648"/>
            <a:ext cx="4968552" cy="47667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Eye Se </a:t>
            </a:r>
            <a:r>
              <a:rPr lang="en-US" b="1" dirty="0" err="1" smtClean="0"/>
              <a:t>Metwere</a:t>
            </a:r>
            <a:r>
              <a:rPr lang="en-US" b="1" dirty="0" smtClean="0"/>
              <a:t> </a:t>
            </a:r>
            <a:r>
              <a:rPr lang="en-US" b="1" dirty="0" err="1" smtClean="0"/>
              <a:t>Yesu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1340768"/>
            <a:ext cx="7344816" cy="5018112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Ey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ε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ε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metwere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megye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N’as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ε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 no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me hw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ε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bohy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ε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kwan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me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de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ε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Nyame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se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Nyesoo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Yesu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Yesu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matwere</a:t>
            </a:r>
            <a:r>
              <a:rPr lang="en-US" sz="1800" b="1" dirty="0" smtClean="0">
                <a:solidFill>
                  <a:srgbClr val="FF0000"/>
                </a:solidFill>
              </a:rPr>
              <a:t> no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Maso</a:t>
            </a:r>
            <a:r>
              <a:rPr lang="en-US" sz="1800" b="1" dirty="0" smtClean="0">
                <a:solidFill>
                  <a:srgbClr val="FF0000"/>
                </a:solidFill>
              </a:rPr>
              <a:t> n </a:t>
            </a:r>
            <a:r>
              <a:rPr lang="en-US" sz="1800" b="1" dirty="0" err="1" smtClean="0">
                <a:solidFill>
                  <a:srgbClr val="FF0000"/>
                </a:solidFill>
              </a:rPr>
              <a:t>mahw</a:t>
            </a:r>
            <a:r>
              <a:rPr lang="el-GR" sz="1800" b="1" dirty="0" smtClean="0">
                <a:solidFill>
                  <a:srgbClr val="FF0000"/>
                </a:solidFill>
              </a:rPr>
              <a:t>ε </a:t>
            </a:r>
            <a:r>
              <a:rPr lang="en-US" sz="1800" b="1" dirty="0" smtClean="0">
                <a:solidFill>
                  <a:srgbClr val="FF0000"/>
                </a:solidFill>
              </a:rPr>
              <a:t>mp</a:t>
            </a:r>
            <a:r>
              <a:rPr lang="el-GR" sz="1800" b="1" dirty="0" smtClean="0">
                <a:solidFill>
                  <a:srgbClr val="FF0000"/>
                </a:solidFill>
              </a:rPr>
              <a:t>ε</a:t>
            </a:r>
            <a:r>
              <a:rPr lang="en-US" sz="1800" b="1" dirty="0" smtClean="0">
                <a:solidFill>
                  <a:srgbClr val="FF0000"/>
                </a:solidFill>
              </a:rPr>
              <a:t>n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Yesu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Yesu</a:t>
            </a:r>
            <a:r>
              <a:rPr lang="en-US" sz="1800" b="1" dirty="0" smtClean="0">
                <a:solidFill>
                  <a:srgbClr val="FF0000"/>
                </a:solidFill>
              </a:rPr>
              <a:t> a </a:t>
            </a:r>
            <a:r>
              <a:rPr lang="en-US" sz="1800" b="1" dirty="0" err="1" smtClean="0">
                <a:solidFill>
                  <a:srgbClr val="FF0000"/>
                </a:solidFill>
              </a:rPr>
              <a:t>osom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bo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Ma </a:t>
            </a:r>
            <a:r>
              <a:rPr lang="en-US" sz="1800" b="1" dirty="0" err="1" smtClean="0">
                <a:solidFill>
                  <a:srgbClr val="FF0000"/>
                </a:solidFill>
              </a:rPr>
              <a:t>m’adom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mentwere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wo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pii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Ey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ε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ε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metwere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mogya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so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gyidi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so de me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hy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ε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Mogya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ε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me ho nom’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Ey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ε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ampa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ε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metwere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Gyae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bone ne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ahop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ε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megye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nkwa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home,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anigye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asomdwoe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ho.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Ey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ε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ε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metwere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pa,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gyefo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yonko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Menim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yie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ε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me ho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wob</a:t>
            </a:r>
            <a:r>
              <a:rPr lang="el-G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ε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 me ho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daa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133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Eye Se Metwere Yesu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Eye Se Metwere Yesu</dc:title>
  <dc:creator>mary</dc:creator>
  <cp:lastModifiedBy>mary</cp:lastModifiedBy>
  <cp:revision>11</cp:revision>
  <dcterms:created xsi:type="dcterms:W3CDTF">2022-02-12T21:55:39Z</dcterms:created>
  <dcterms:modified xsi:type="dcterms:W3CDTF">2022-02-14T18:40:29Z</dcterms:modified>
</cp:coreProperties>
</file>