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2C2C-5406-4144-A0E4-725F38516D62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261C-6EA9-4CDB-8DB2-C4DC19B55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2C2C-5406-4144-A0E4-725F38516D62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261C-6EA9-4CDB-8DB2-C4DC19B55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2C2C-5406-4144-A0E4-725F38516D62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261C-6EA9-4CDB-8DB2-C4DC19B55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2C2C-5406-4144-A0E4-725F38516D62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261C-6EA9-4CDB-8DB2-C4DC19B55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2C2C-5406-4144-A0E4-725F38516D62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261C-6EA9-4CDB-8DB2-C4DC19B55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2C2C-5406-4144-A0E4-725F38516D62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261C-6EA9-4CDB-8DB2-C4DC19B55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2C2C-5406-4144-A0E4-725F38516D62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261C-6EA9-4CDB-8DB2-C4DC19B55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2C2C-5406-4144-A0E4-725F38516D62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261C-6EA9-4CDB-8DB2-C4DC19B55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2C2C-5406-4144-A0E4-725F38516D62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261C-6EA9-4CDB-8DB2-C4DC19B55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2C2C-5406-4144-A0E4-725F38516D62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261C-6EA9-4CDB-8DB2-C4DC19B55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2C2C-5406-4144-A0E4-725F38516D62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261C-6EA9-4CDB-8DB2-C4DC19B55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12C2C-5406-4144-A0E4-725F38516D62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5261C-6EA9-4CDB-8DB2-C4DC19B553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quero Te amar 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5184576" cy="43447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>
                <a:solidFill>
                  <a:schemeClr val="bg1"/>
                </a:solidFill>
              </a:rPr>
              <a:t>Eu </a:t>
            </a:r>
            <a:r>
              <a:rPr lang="pt-BR" b="1" dirty="0">
                <a:solidFill>
                  <a:schemeClr val="bg1"/>
                </a:solidFill>
              </a:rPr>
              <a:t>quero Te amar mais</a:t>
            </a:r>
            <a:br>
              <a:rPr lang="pt-BR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4680520" cy="540060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1.   Eu quero Te amar  Mais, meu Senhor,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Atende à minha voz, Ao meu clamor;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Eu quero Te amar Mais e mais, meu Senhor,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Quero Te amar Mais, meu Senhor.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2.  Em vão já procurei Gozo e paz,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Mas o prazer real  Só Tu me dás.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Tenho um desejo só:  Amar-Te mais, Senhor;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Quero Te amar Mais, meu Senhor.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3. Se dores e aflições Me vêm provar,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Teus anjos perto estão, a me livrar;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Com eles cantarei: Quero Te amar, Senhor;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Quero Te amar Mais, meu Senhor.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4. E quando terminar O meu labor,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 Ainda vou Te dar  Todo o louvor.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 De todo o coração, Te amo, meu Senhor;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 Quero Te amar Mais, meu Senhor. 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152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Eu quero Te amar mais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Eu quero Te amar mais </dc:title>
  <dc:creator>mary</dc:creator>
  <cp:lastModifiedBy>mary</cp:lastModifiedBy>
  <cp:revision>13</cp:revision>
  <dcterms:created xsi:type="dcterms:W3CDTF">2022-02-03T16:36:11Z</dcterms:created>
  <dcterms:modified xsi:type="dcterms:W3CDTF">2022-02-03T17:52:28Z</dcterms:modified>
</cp:coreProperties>
</file>