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30EDC-EA4B-4C47-935A-0B58CFC8472B}" type="datetimeFigureOut">
              <a:rPr lang="en-US" smtClean="0"/>
              <a:pPr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A3F77-BF8A-4E65-9E82-C8C241F85E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എന്‍ ജീവന്‍ ഞാന്‍ തന്ന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476672"/>
            <a:ext cx="6120680" cy="578495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ml-IN" sz="3200" b="1" cap="small" dirty="0"/>
              <a:t> </a:t>
            </a:r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en-US" sz="3200" b="1" dirty="0" smtClean="0"/>
              <a:t> </a:t>
            </a:r>
            <a:r>
              <a:rPr lang="en-US" sz="4800" b="1" dirty="0" smtClean="0"/>
              <a:t>En </a:t>
            </a:r>
            <a:r>
              <a:rPr lang="en-US" sz="4800" b="1" dirty="0" err="1" smtClean="0"/>
              <a:t>jeevan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njan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thannu</a:t>
            </a:r>
            <a:r>
              <a:rPr lang="en-US" sz="4800" b="1" dirty="0" smtClean="0"/>
              <a:t> </a:t>
            </a:r>
            <a:r>
              <a:rPr lang="ml-IN" sz="4800" b="1" cap="small" dirty="0"/>
              <a:t/>
            </a:r>
            <a:br>
              <a:rPr lang="ml-IN" sz="4800" b="1" cap="small" dirty="0"/>
            </a:br>
            <a:r>
              <a:rPr lang="ml-IN" sz="3200" dirty="0"/>
              <a:t/>
            </a:r>
            <a:br>
              <a:rPr lang="ml-IN" sz="3200" dirty="0"/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95536" y="2333685"/>
            <a:ext cx="6984776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600" b="1" dirty="0" smtClean="0"/>
              <a:t>1. En </a:t>
            </a:r>
            <a:r>
              <a:rPr lang="en-US" sz="1600" b="1" dirty="0" err="1" smtClean="0"/>
              <a:t>jeevan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njan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thannu</a:t>
            </a:r>
            <a:r>
              <a:rPr lang="en-US" sz="1600" b="1" dirty="0" smtClean="0"/>
              <a:t>;</a:t>
            </a:r>
          </a:p>
          <a:p>
            <a:r>
              <a:rPr lang="en-US" sz="1600" b="1" dirty="0" smtClean="0"/>
              <a:t>En </a:t>
            </a:r>
            <a:r>
              <a:rPr lang="en-US" sz="1600" b="1" dirty="0" err="1" smtClean="0"/>
              <a:t>rektham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chorinju</a:t>
            </a:r>
            <a:r>
              <a:rPr lang="en-US" sz="1600" b="1" dirty="0" smtClean="0"/>
              <a:t>;</a:t>
            </a:r>
          </a:p>
          <a:p>
            <a:r>
              <a:rPr lang="en-US" sz="1600" b="1" dirty="0" err="1" smtClean="0"/>
              <a:t>Ninney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veendeduppan</a:t>
            </a:r>
            <a:endParaRPr lang="en-US" sz="1600" b="1" dirty="0" smtClean="0"/>
          </a:p>
          <a:p>
            <a:r>
              <a:rPr lang="en-US" sz="1600" b="1" dirty="0" smtClean="0"/>
              <a:t>Nee </a:t>
            </a:r>
            <a:r>
              <a:rPr lang="en-US" sz="1600" b="1" dirty="0" err="1" smtClean="0"/>
              <a:t>yennum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jeevippan</a:t>
            </a:r>
            <a:endParaRPr lang="en-US" sz="1600" b="1" dirty="0" smtClean="0"/>
          </a:p>
          <a:p>
            <a:r>
              <a:rPr lang="en-US" sz="1600" b="1" dirty="0" smtClean="0"/>
              <a:t>En </a:t>
            </a:r>
            <a:r>
              <a:rPr lang="en-US" sz="1600" b="1" dirty="0" err="1" smtClean="0"/>
              <a:t>jeevan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njan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thannu</a:t>
            </a:r>
            <a:r>
              <a:rPr lang="en-US" sz="1600" b="1" dirty="0" smtClean="0"/>
              <a:t>;</a:t>
            </a:r>
          </a:p>
          <a:p>
            <a:r>
              <a:rPr lang="en-US" sz="1600" b="1" dirty="0" err="1" smtClean="0"/>
              <a:t>Enthu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thannenikku</a:t>
            </a:r>
            <a:r>
              <a:rPr lang="en-US" sz="1600" b="1" dirty="0" smtClean="0"/>
              <a:t> ?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2. </a:t>
            </a:r>
            <a:r>
              <a:rPr lang="en-US" sz="1600" b="1" dirty="0" err="1" smtClean="0"/>
              <a:t>Dheerkhakalam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poakki</a:t>
            </a:r>
            <a:endParaRPr lang="en-US" sz="1600" b="1" dirty="0" smtClean="0"/>
          </a:p>
          <a:p>
            <a:r>
              <a:rPr lang="en-US" sz="1600" b="1" dirty="0" err="1" smtClean="0"/>
              <a:t>Dhukham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kashtangalil</a:t>
            </a:r>
            <a:r>
              <a:rPr lang="en-US" sz="1600" b="1" dirty="0" smtClean="0"/>
              <a:t>,</a:t>
            </a:r>
          </a:p>
          <a:p>
            <a:r>
              <a:rPr lang="en-US" sz="1600" b="1" dirty="0" err="1" smtClean="0"/>
              <a:t>Aananda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mokshathi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nnu</a:t>
            </a:r>
            <a:r>
              <a:rPr lang="en-US" sz="1600" b="1" dirty="0" smtClean="0"/>
              <a:t>)</a:t>
            </a:r>
          </a:p>
          <a:p>
            <a:r>
              <a:rPr lang="en-US" sz="1600" b="1" dirty="0" err="1" smtClean="0"/>
              <a:t>Arhanaai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theeran</a:t>
            </a:r>
            <a:r>
              <a:rPr lang="en-US" sz="1600" b="1" dirty="0" smtClean="0"/>
              <a:t> nee</a:t>
            </a:r>
          </a:p>
          <a:p>
            <a:r>
              <a:rPr lang="en-US" sz="1600" b="1" dirty="0" err="1" smtClean="0"/>
              <a:t>Yethra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shramichu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njan</a:t>
            </a:r>
            <a:r>
              <a:rPr lang="en-US" sz="1600" b="1" dirty="0" smtClean="0"/>
              <a:t>;</a:t>
            </a:r>
          </a:p>
          <a:p>
            <a:r>
              <a:rPr lang="en-US" sz="1600" b="1" dirty="0" err="1" smtClean="0"/>
              <a:t>Yenthu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cheithenikkai</a:t>
            </a:r>
            <a:r>
              <a:rPr lang="en-US" sz="1600" b="1" dirty="0" smtClean="0"/>
              <a:t> </a:t>
            </a:r>
            <a:r>
              <a:rPr lang="en-US" sz="1600" b="1" dirty="0" smtClean="0"/>
              <a:t>?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1.</a:t>
            </a:r>
            <a:r>
              <a:rPr lang="ml-IN" sz="1600" b="1" dirty="0" smtClean="0"/>
              <a:t>എൻ </a:t>
            </a:r>
            <a:r>
              <a:rPr lang="ml-IN" sz="1600" b="1" dirty="0" smtClean="0"/>
              <a:t>ജീവൻ ഞാൻ തന്നു </a:t>
            </a:r>
          </a:p>
          <a:p>
            <a:r>
              <a:rPr lang="ml-IN" sz="1600" b="1" dirty="0" smtClean="0"/>
              <a:t>എൻ രക്തം ചൊരിഞ്ഞു</a:t>
            </a:r>
          </a:p>
          <a:p>
            <a:r>
              <a:rPr lang="ml-IN" sz="1600" b="1" dirty="0" smtClean="0"/>
              <a:t>നിന്നെ വീണ്ടെടുപ്പാൻ നീ </a:t>
            </a:r>
          </a:p>
          <a:p>
            <a:r>
              <a:rPr lang="ml-IN" sz="1600" b="1" dirty="0" smtClean="0"/>
              <a:t>എന്നും ജീവിപ്പാൻ</a:t>
            </a:r>
          </a:p>
          <a:p>
            <a:r>
              <a:rPr lang="ml-IN" sz="1600" b="1" dirty="0" smtClean="0"/>
              <a:t>എൻ-ജീവൻ ഞാൻ തന്നു </a:t>
            </a:r>
          </a:p>
          <a:p>
            <a:r>
              <a:rPr lang="ml-IN" sz="1600" b="1" dirty="0" smtClean="0"/>
              <a:t>എന്തു തന്നെനിക്ക്?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ml-IN" sz="1600" b="1" dirty="0" smtClean="0"/>
          </a:p>
          <a:p>
            <a:r>
              <a:rPr lang="en-US" sz="1600" b="1" dirty="0" smtClean="0"/>
              <a:t>2.</a:t>
            </a:r>
            <a:r>
              <a:rPr lang="ml-IN" sz="1600" b="1" dirty="0" smtClean="0"/>
              <a:t>ദീർഘകാലം </a:t>
            </a:r>
            <a:r>
              <a:rPr lang="ml-IN" sz="1600" b="1" dirty="0" smtClean="0"/>
              <a:t>പോക്കി </a:t>
            </a:r>
          </a:p>
          <a:p>
            <a:r>
              <a:rPr lang="ml-IN" sz="1600" b="1" dirty="0" smtClean="0"/>
              <a:t>ദുഃഖം കഷ്ടങ്ങളിൽ</a:t>
            </a:r>
          </a:p>
          <a:p>
            <a:r>
              <a:rPr lang="ml-IN" sz="1600" b="1" dirty="0" smtClean="0"/>
              <a:t>ആനന്ദമോക്ഷത്തിന്നു </a:t>
            </a:r>
          </a:p>
          <a:p>
            <a:r>
              <a:rPr lang="ml-IN" sz="1600" b="1" dirty="0" smtClean="0"/>
              <a:t>അർഹനായ് തീരാൻ നീ</a:t>
            </a:r>
          </a:p>
          <a:p>
            <a:r>
              <a:rPr lang="ml-IN" sz="1600" b="1" dirty="0" smtClean="0"/>
              <a:t>എത്ര ശ്രമിച്ചു ഞാൻ </a:t>
            </a:r>
            <a:r>
              <a:rPr lang="ml-IN" b="1" dirty="0" smtClean="0"/>
              <a:t>എന്തു </a:t>
            </a:r>
          </a:p>
          <a:p>
            <a:r>
              <a:rPr lang="ml-IN" b="1" dirty="0" smtClean="0"/>
              <a:t>ചെയ്തതെനിക്കായ്?;-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80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En jeevan njan thannu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എന്‍ ജീവന്‍ ഞാന്‍ തന്നു</dc:title>
  <dc:creator>mary</dc:creator>
  <cp:lastModifiedBy>mary</cp:lastModifiedBy>
  <cp:revision>12</cp:revision>
  <dcterms:created xsi:type="dcterms:W3CDTF">2022-02-28T15:58:00Z</dcterms:created>
  <dcterms:modified xsi:type="dcterms:W3CDTF">2022-12-20T17:21:00Z</dcterms:modified>
</cp:coreProperties>
</file>