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E066-E204-4DC0-AB59-9064C592ABA7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B0F23-0D29-4654-94B9-4B04F8563B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n sa Krus Namatay s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62473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Doon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 </a:t>
            </a:r>
            <a:r>
              <a:rPr lang="en-US" b="1" dirty="0" err="1" smtClean="0"/>
              <a:t>Namatay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8136904" cy="468052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tinangisan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Kanya</a:t>
            </a:r>
            <a:r>
              <a:rPr lang="en-US" sz="1800" b="1" dirty="0" smtClean="0">
                <a:solidFill>
                  <a:srgbClr val="FF0000"/>
                </a:solidFill>
              </a:rPr>
              <a:t>, 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Doon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naadya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Kanya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 smtClean="0">
                <a:solidFill>
                  <a:srgbClr val="FF0000"/>
                </a:solidFill>
              </a:rPr>
              <a:t>(Amen.)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Ako‘y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kinupkop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nakalilinis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sakdal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Doon sa Krus Namatay si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Doon sa krus s'ya'y nabayubay</dc:title>
  <dc:creator>mary</dc:creator>
  <cp:lastModifiedBy>mary</cp:lastModifiedBy>
  <cp:revision>15</cp:revision>
  <dcterms:created xsi:type="dcterms:W3CDTF">2022-02-22T14:37:13Z</dcterms:created>
  <dcterms:modified xsi:type="dcterms:W3CDTF">2022-02-23T16:28:57Z</dcterms:modified>
</cp:coreProperties>
</file>