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5CD13-8FE4-4D7D-A37A-9CC28E438AB0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1ADEA-918A-4A73-9A3B-85F274B032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salib Yesus di Kalv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968552" cy="38985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Disalib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Kalvari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6400800" cy="47300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Kalvari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kus’rahkan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Puji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puji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namaNya</a:t>
            </a:r>
            <a:r>
              <a:rPr lang="en-US" sz="2000" b="1" dirty="0" smtClean="0">
                <a:solidFill>
                  <a:srgbClr val="FF0000"/>
                </a:solidFill>
              </a:rPr>
              <a:t>! </a:t>
            </a:r>
            <a:r>
              <a:rPr lang="en-US" sz="2000" b="1" dirty="0" err="1" smtClean="0">
                <a:solidFill>
                  <a:srgbClr val="FF0000"/>
                </a:solidFill>
              </a:rPr>
              <a:t>Puji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puji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namaNya</a:t>
            </a:r>
            <a:r>
              <a:rPr lang="en-US" sz="20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Oleh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darahNya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bersih</a:t>
            </a:r>
            <a:r>
              <a:rPr lang="en-US" sz="2000" b="1" dirty="0" smtClean="0">
                <a:solidFill>
                  <a:srgbClr val="FF0000"/>
                </a:solidFill>
              </a:rPr>
              <a:t>! </a:t>
            </a:r>
            <a:r>
              <a:rPr lang="en-US" sz="2000" b="1" dirty="0" err="1" smtClean="0">
                <a:solidFill>
                  <a:srgbClr val="FF0000"/>
                </a:solidFill>
              </a:rPr>
              <a:t>Puji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namaNya</a:t>
            </a:r>
            <a:r>
              <a:rPr lang="en-US" sz="20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bahagiaku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berdiam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‘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dibasuh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dijaga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bercela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Mari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jiwa-ragamu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serahkanlah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dibasuhi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103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Disalib Yesus di Kalvari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Muliakan NamaNya</dc:title>
  <dc:creator>mary</dc:creator>
  <cp:lastModifiedBy>mary</cp:lastModifiedBy>
  <cp:revision>5</cp:revision>
  <dcterms:created xsi:type="dcterms:W3CDTF">2022-02-22T15:37:03Z</dcterms:created>
  <dcterms:modified xsi:type="dcterms:W3CDTF">2022-02-23T15:48:17Z</dcterms:modified>
</cp:coreProperties>
</file>